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4" r:id="rId4"/>
    <p:sldId id="276" r:id="rId5"/>
    <p:sldId id="265" r:id="rId6"/>
    <p:sldId id="268" r:id="rId7"/>
    <p:sldId id="271" r:id="rId8"/>
    <p:sldId id="272" r:id="rId9"/>
    <p:sldId id="274" r:id="rId10"/>
    <p:sldId id="275" r:id="rId11"/>
    <p:sldId id="273" r:id="rId1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48" autoAdjust="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2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6E0FE-BB03-4EC4-B0C4-CAA25F0DDAC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02EE61-DF79-420C-B6A8-9F8D3EF4259B}">
      <dgm:prSet phldrT="[Текст]"/>
      <dgm:spPr/>
      <dgm:t>
        <a:bodyPr/>
        <a:lstStyle/>
        <a:p>
          <a:r>
            <a:rPr lang="ru-RU" dirty="0"/>
            <a:t>Основные</a:t>
          </a:r>
        </a:p>
      </dgm:t>
    </dgm:pt>
    <dgm:pt modelId="{C62105C8-A36F-423A-94E0-0D102A827017}" type="parTrans" cxnId="{3DD2E085-E8FE-4287-A479-4B80D5638B18}">
      <dgm:prSet/>
      <dgm:spPr/>
      <dgm:t>
        <a:bodyPr/>
        <a:lstStyle/>
        <a:p>
          <a:endParaRPr lang="ru-RU"/>
        </a:p>
      </dgm:t>
    </dgm:pt>
    <dgm:pt modelId="{171D648E-DDC1-47D9-AB14-5ABB7C439E3E}" type="sibTrans" cxnId="{3DD2E085-E8FE-4287-A479-4B80D5638B18}">
      <dgm:prSet/>
      <dgm:spPr/>
      <dgm:t>
        <a:bodyPr/>
        <a:lstStyle/>
        <a:p>
          <a:endParaRPr lang="ru-RU"/>
        </a:p>
      </dgm:t>
    </dgm:pt>
    <dgm:pt modelId="{44101AE7-52B2-41C2-88AC-D2824EF90B4C}">
      <dgm:prSet phldrT="[Текст]"/>
      <dgm:spPr/>
      <dgm:t>
        <a:bodyPr/>
        <a:lstStyle/>
        <a:p>
          <a:r>
            <a:rPr lang="ru-RU" b="0" i="0" dirty="0"/>
            <a:t>формирование ассортимента лекарственных препаратов;</a:t>
          </a:r>
          <a:endParaRPr lang="ru-RU" dirty="0"/>
        </a:p>
      </dgm:t>
    </dgm:pt>
    <dgm:pt modelId="{D63C26A7-6A79-42B3-B35B-20EC9E96B13D}" type="parTrans" cxnId="{A24F8120-B2EA-4CF2-BB57-33B837F4FF9A}">
      <dgm:prSet/>
      <dgm:spPr/>
      <dgm:t>
        <a:bodyPr/>
        <a:lstStyle/>
        <a:p>
          <a:endParaRPr lang="ru-RU"/>
        </a:p>
      </dgm:t>
    </dgm:pt>
    <dgm:pt modelId="{DBACF845-60D7-4C39-8386-E7CCCC1FE6D3}" type="sibTrans" cxnId="{A24F8120-B2EA-4CF2-BB57-33B837F4FF9A}">
      <dgm:prSet/>
      <dgm:spPr/>
      <dgm:t>
        <a:bodyPr/>
        <a:lstStyle/>
        <a:p>
          <a:endParaRPr lang="ru-RU"/>
        </a:p>
      </dgm:t>
    </dgm:pt>
    <dgm:pt modelId="{0821A176-6E6E-4F40-AA1B-A457941B6222}">
      <dgm:prSet phldrT="[Текст]"/>
      <dgm:spPr/>
      <dgm:t>
        <a:bodyPr/>
        <a:lstStyle/>
        <a:p>
          <a:r>
            <a:rPr lang="ru-RU" dirty="0"/>
            <a:t>Поддерживающие</a:t>
          </a:r>
        </a:p>
      </dgm:t>
    </dgm:pt>
    <dgm:pt modelId="{880B077F-14C3-4199-A95A-D2813AEC0E12}" type="parTrans" cxnId="{90D40DC1-7500-41D2-AE63-540432C180C7}">
      <dgm:prSet/>
      <dgm:spPr/>
      <dgm:t>
        <a:bodyPr/>
        <a:lstStyle/>
        <a:p>
          <a:endParaRPr lang="ru-RU"/>
        </a:p>
      </dgm:t>
    </dgm:pt>
    <dgm:pt modelId="{98BBFE3E-0480-4C9C-88CA-CE12E82C1128}" type="sibTrans" cxnId="{90D40DC1-7500-41D2-AE63-540432C180C7}">
      <dgm:prSet/>
      <dgm:spPr/>
      <dgm:t>
        <a:bodyPr/>
        <a:lstStyle/>
        <a:p>
          <a:endParaRPr lang="ru-RU"/>
        </a:p>
      </dgm:t>
    </dgm:pt>
    <dgm:pt modelId="{1C61C429-367B-4AFE-8FFF-67BECCCB7951}">
      <dgm:prSet phldrT="[Текст]"/>
      <dgm:spPr/>
      <dgm:t>
        <a:bodyPr/>
        <a:lstStyle/>
        <a:p>
          <a:r>
            <a:rPr lang="ru-RU" dirty="0"/>
            <a:t>бухгалтерия;</a:t>
          </a:r>
        </a:p>
      </dgm:t>
    </dgm:pt>
    <dgm:pt modelId="{A794A570-A371-48EF-9F66-EB7AF00E4D64}" type="parTrans" cxnId="{7DC6AB85-6248-4F27-9448-1A363470D198}">
      <dgm:prSet/>
      <dgm:spPr/>
      <dgm:t>
        <a:bodyPr/>
        <a:lstStyle/>
        <a:p>
          <a:endParaRPr lang="ru-RU"/>
        </a:p>
      </dgm:t>
    </dgm:pt>
    <dgm:pt modelId="{745F11D3-D97C-4B70-A419-D000B380373C}" type="sibTrans" cxnId="{7DC6AB85-6248-4F27-9448-1A363470D198}">
      <dgm:prSet/>
      <dgm:spPr/>
      <dgm:t>
        <a:bodyPr/>
        <a:lstStyle/>
        <a:p>
          <a:endParaRPr lang="ru-RU"/>
        </a:p>
      </dgm:t>
    </dgm:pt>
    <dgm:pt modelId="{E6836E34-39E7-4BE0-9CDA-2D5E40ABC4EF}">
      <dgm:prSet/>
      <dgm:spPr/>
      <dgm:t>
        <a:bodyPr/>
        <a:lstStyle/>
        <a:p>
          <a:r>
            <a:rPr lang="ru-RU" dirty="0"/>
            <a:t>кадровая служба;</a:t>
          </a:r>
        </a:p>
      </dgm:t>
    </dgm:pt>
    <dgm:pt modelId="{7F1FA23A-2721-4CDD-8C86-DC6B4536B8B7}" type="parTrans" cxnId="{991296BA-2223-48C7-A607-6C2CED8BB866}">
      <dgm:prSet/>
      <dgm:spPr/>
      <dgm:t>
        <a:bodyPr/>
        <a:lstStyle/>
        <a:p>
          <a:endParaRPr lang="ru-RU"/>
        </a:p>
      </dgm:t>
    </dgm:pt>
    <dgm:pt modelId="{182A2B1D-BC72-444D-B03A-DE733A39CAB6}" type="sibTrans" cxnId="{991296BA-2223-48C7-A607-6C2CED8BB866}">
      <dgm:prSet/>
      <dgm:spPr/>
      <dgm:t>
        <a:bodyPr/>
        <a:lstStyle/>
        <a:p>
          <a:endParaRPr lang="ru-RU"/>
        </a:p>
      </dgm:t>
    </dgm:pt>
    <dgm:pt modelId="{523118F2-2E8F-45C3-809F-A1FEEE395D87}">
      <dgm:prSet/>
      <dgm:spPr/>
      <dgm:t>
        <a:bodyPr/>
        <a:lstStyle/>
        <a:p>
          <a:r>
            <a:rPr lang="ru-RU" dirty="0"/>
            <a:t>юридическая служба;</a:t>
          </a:r>
        </a:p>
      </dgm:t>
    </dgm:pt>
    <dgm:pt modelId="{D55683AB-F0A9-47FD-8642-0D1EDF4D8307}" type="parTrans" cxnId="{A34A75DC-01DF-42D2-AECB-F9216DFF1D44}">
      <dgm:prSet/>
      <dgm:spPr/>
      <dgm:t>
        <a:bodyPr/>
        <a:lstStyle/>
        <a:p>
          <a:endParaRPr lang="ru-RU"/>
        </a:p>
      </dgm:t>
    </dgm:pt>
    <dgm:pt modelId="{8E5DCB43-0A80-4FDE-8A8E-87A646ED6C66}" type="sibTrans" cxnId="{A34A75DC-01DF-42D2-AECB-F9216DFF1D44}">
      <dgm:prSet/>
      <dgm:spPr/>
      <dgm:t>
        <a:bodyPr/>
        <a:lstStyle/>
        <a:p>
          <a:endParaRPr lang="ru-RU"/>
        </a:p>
      </dgm:t>
    </dgm:pt>
    <dgm:pt modelId="{ECC871B0-4D20-4914-8DA9-D8EFFEDAD46C}">
      <dgm:prSet/>
      <dgm:spPr/>
      <dgm:t>
        <a:bodyPr/>
        <a:lstStyle/>
        <a:p>
          <a:r>
            <a:rPr lang="ru-RU" dirty="0"/>
            <a:t>экономическая служба;</a:t>
          </a:r>
        </a:p>
      </dgm:t>
    </dgm:pt>
    <dgm:pt modelId="{6D38419B-44FB-417B-AB6A-C877FA270AEC}" type="parTrans" cxnId="{ACE3FC55-46FF-4CD8-AEA4-211A6C3CB045}">
      <dgm:prSet/>
      <dgm:spPr/>
      <dgm:t>
        <a:bodyPr/>
        <a:lstStyle/>
        <a:p>
          <a:endParaRPr lang="ru-RU"/>
        </a:p>
      </dgm:t>
    </dgm:pt>
    <dgm:pt modelId="{9D417E22-8931-411C-8ED8-FEEBC450E27A}" type="sibTrans" cxnId="{ACE3FC55-46FF-4CD8-AEA4-211A6C3CB045}">
      <dgm:prSet/>
      <dgm:spPr/>
      <dgm:t>
        <a:bodyPr/>
        <a:lstStyle/>
        <a:p>
          <a:endParaRPr lang="ru-RU"/>
        </a:p>
      </dgm:t>
    </dgm:pt>
    <dgm:pt modelId="{BC9AE935-EE7D-492D-9696-BCDD4E00ED96}">
      <dgm:prSet/>
      <dgm:spPr/>
      <dgm:t>
        <a:bodyPr/>
        <a:lstStyle/>
        <a:p>
          <a:r>
            <a:rPr lang="ru-RU" dirty="0"/>
            <a:t>логистическая служба;</a:t>
          </a:r>
        </a:p>
      </dgm:t>
    </dgm:pt>
    <dgm:pt modelId="{6BCAED64-8B5E-444D-92C1-E6804A9E822D}" type="parTrans" cxnId="{3D22841C-84E1-4469-B92A-4C82292478A4}">
      <dgm:prSet/>
      <dgm:spPr/>
      <dgm:t>
        <a:bodyPr/>
        <a:lstStyle/>
        <a:p>
          <a:endParaRPr lang="ru-RU"/>
        </a:p>
      </dgm:t>
    </dgm:pt>
    <dgm:pt modelId="{B013641B-4C4F-42CD-8CC1-BB2EAF3BF391}" type="sibTrans" cxnId="{3D22841C-84E1-4469-B92A-4C82292478A4}">
      <dgm:prSet/>
      <dgm:spPr/>
      <dgm:t>
        <a:bodyPr/>
        <a:lstStyle/>
        <a:p>
          <a:endParaRPr lang="ru-RU"/>
        </a:p>
      </dgm:t>
    </dgm:pt>
    <dgm:pt modelId="{350BB604-C248-4F2B-ABAD-1998EE146924}">
      <dgm:prSet/>
      <dgm:spPr/>
      <dgm:t>
        <a:bodyPr/>
        <a:lstStyle/>
        <a:p>
          <a:r>
            <a:rPr lang="ru-RU" dirty="0"/>
            <a:t>обслуживание </a:t>
          </a:r>
          <a:r>
            <a:rPr lang="en-US" dirty="0"/>
            <a:t>IT </a:t>
          </a:r>
          <a:r>
            <a:rPr lang="ru-RU" dirty="0"/>
            <a:t>инфраструктуры;</a:t>
          </a:r>
        </a:p>
      </dgm:t>
    </dgm:pt>
    <dgm:pt modelId="{D5C42BFC-1130-4870-AE8A-BA6D0B1BF681}" type="parTrans" cxnId="{12F3762B-D117-47C7-A63A-B59BE9C9E9DF}">
      <dgm:prSet/>
      <dgm:spPr/>
      <dgm:t>
        <a:bodyPr/>
        <a:lstStyle/>
        <a:p>
          <a:endParaRPr lang="ru-RU"/>
        </a:p>
      </dgm:t>
    </dgm:pt>
    <dgm:pt modelId="{FC9EF4D3-2219-4D8F-BEAA-662472DDD88A}" type="sibTrans" cxnId="{12F3762B-D117-47C7-A63A-B59BE9C9E9DF}">
      <dgm:prSet/>
      <dgm:spPr/>
      <dgm:t>
        <a:bodyPr/>
        <a:lstStyle/>
        <a:p>
          <a:endParaRPr lang="ru-RU"/>
        </a:p>
      </dgm:t>
    </dgm:pt>
    <dgm:pt modelId="{3ABE1884-3282-4939-88CC-22E0B833D98D}">
      <dgm:prSet/>
      <dgm:spPr/>
      <dgm:t>
        <a:bodyPr/>
        <a:lstStyle/>
        <a:p>
          <a:r>
            <a:rPr lang="ru-RU" dirty="0"/>
            <a:t>служба безопастности.</a:t>
          </a:r>
        </a:p>
      </dgm:t>
    </dgm:pt>
    <dgm:pt modelId="{386FDD27-A97B-4520-A1B8-F58722812B50}" type="parTrans" cxnId="{1EF9759C-2164-4553-A58E-FC4FB2C44CB6}">
      <dgm:prSet/>
      <dgm:spPr/>
      <dgm:t>
        <a:bodyPr/>
        <a:lstStyle/>
        <a:p>
          <a:endParaRPr lang="ru-RU"/>
        </a:p>
      </dgm:t>
    </dgm:pt>
    <dgm:pt modelId="{89DA01FB-30F5-4421-9764-F984DF527C7C}" type="sibTrans" cxnId="{1EF9759C-2164-4553-A58E-FC4FB2C44CB6}">
      <dgm:prSet/>
      <dgm:spPr/>
      <dgm:t>
        <a:bodyPr/>
        <a:lstStyle/>
        <a:p>
          <a:endParaRPr lang="ru-RU"/>
        </a:p>
      </dgm:t>
    </dgm:pt>
    <dgm:pt modelId="{184801B7-32E5-47C2-B780-26C4E73A3BAB}">
      <dgm:prSet phldrT="[Текст]"/>
      <dgm:spPr/>
      <dgm:t>
        <a:bodyPr/>
        <a:lstStyle/>
        <a:p>
          <a:r>
            <a:rPr lang="ru-RU" dirty="0"/>
            <a:t>управление закупками (ценообразование, приемка и маркировка товара);</a:t>
          </a:r>
        </a:p>
      </dgm:t>
    </dgm:pt>
    <dgm:pt modelId="{D1270E63-D95F-43D9-8C2B-E755432350FC}" type="parTrans" cxnId="{231AD2F5-A086-47F5-92A3-780C9F196381}">
      <dgm:prSet/>
      <dgm:spPr/>
      <dgm:t>
        <a:bodyPr/>
        <a:lstStyle/>
        <a:p>
          <a:endParaRPr lang="ru-RU"/>
        </a:p>
      </dgm:t>
    </dgm:pt>
    <dgm:pt modelId="{1663D8C6-DA1D-43AF-8DDE-BF8BC9E085C2}" type="sibTrans" cxnId="{231AD2F5-A086-47F5-92A3-780C9F196381}">
      <dgm:prSet/>
      <dgm:spPr/>
      <dgm:t>
        <a:bodyPr/>
        <a:lstStyle/>
        <a:p>
          <a:endParaRPr lang="ru-RU"/>
        </a:p>
      </dgm:t>
    </dgm:pt>
    <dgm:pt modelId="{196D7B15-5845-46E4-BE29-24B49E4A0F73}">
      <dgm:prSet phldrT="[Текст]"/>
      <dgm:spPr/>
      <dgm:t>
        <a:bodyPr/>
        <a:lstStyle/>
        <a:p>
          <a:r>
            <a:rPr lang="ru-RU" dirty="0"/>
            <a:t>распределение лекарственных  препаратов по аптечной сети;</a:t>
          </a:r>
        </a:p>
      </dgm:t>
    </dgm:pt>
    <dgm:pt modelId="{515C2022-FEB0-45DE-B300-291B054D9889}" type="parTrans" cxnId="{C7DB5208-C4E8-4747-8A62-2E3410B45DB1}">
      <dgm:prSet/>
      <dgm:spPr/>
      <dgm:t>
        <a:bodyPr/>
        <a:lstStyle/>
        <a:p>
          <a:endParaRPr lang="ru-RU"/>
        </a:p>
      </dgm:t>
    </dgm:pt>
    <dgm:pt modelId="{B2DB62C4-D89B-45C7-939C-C9FA7A0A99FF}" type="sibTrans" cxnId="{C7DB5208-C4E8-4747-8A62-2E3410B45DB1}">
      <dgm:prSet/>
      <dgm:spPr/>
      <dgm:t>
        <a:bodyPr/>
        <a:lstStyle/>
        <a:p>
          <a:endParaRPr lang="ru-RU"/>
        </a:p>
      </dgm:t>
    </dgm:pt>
    <dgm:pt modelId="{97C91182-7F44-4162-BD2E-BD9F2FDE13C3}">
      <dgm:prSet phldrT="[Текст]"/>
      <dgm:spPr/>
      <dgm:t>
        <a:bodyPr/>
        <a:lstStyle/>
        <a:p>
          <a:r>
            <a:rPr lang="ru-RU" dirty="0"/>
            <a:t>обслуживание клиентов;</a:t>
          </a:r>
        </a:p>
      </dgm:t>
    </dgm:pt>
    <dgm:pt modelId="{640F8062-45AA-40A1-A8D1-21452CB685F7}" type="parTrans" cxnId="{BF8D14EB-4CCF-4CC9-92A1-407190D78BCA}">
      <dgm:prSet/>
      <dgm:spPr/>
      <dgm:t>
        <a:bodyPr/>
        <a:lstStyle/>
        <a:p>
          <a:endParaRPr lang="ru-RU"/>
        </a:p>
      </dgm:t>
    </dgm:pt>
    <dgm:pt modelId="{1CD4D3D7-5C9C-42FC-8B4D-CFD18A3318BA}" type="sibTrans" cxnId="{BF8D14EB-4CCF-4CC9-92A1-407190D78BCA}">
      <dgm:prSet/>
      <dgm:spPr/>
      <dgm:t>
        <a:bodyPr/>
        <a:lstStyle/>
        <a:p>
          <a:endParaRPr lang="ru-RU"/>
        </a:p>
      </dgm:t>
    </dgm:pt>
    <dgm:pt modelId="{52D831D6-011C-4A0D-A8FB-034089A2C66C}">
      <dgm:prSet phldrT="[Текст]"/>
      <dgm:spPr/>
      <dgm:t>
        <a:bodyPr/>
        <a:lstStyle/>
        <a:p>
          <a:r>
            <a:rPr lang="ru-RU" dirty="0"/>
            <a:t>инвентаризация.</a:t>
          </a:r>
        </a:p>
      </dgm:t>
    </dgm:pt>
    <dgm:pt modelId="{79D225CD-C671-4C0F-B477-2B2E515BCA87}" type="parTrans" cxnId="{F63FB4A5-955A-4C9E-A15A-8B158C3D8A13}">
      <dgm:prSet/>
      <dgm:spPr/>
      <dgm:t>
        <a:bodyPr/>
        <a:lstStyle/>
        <a:p>
          <a:endParaRPr lang="ru-RU"/>
        </a:p>
      </dgm:t>
    </dgm:pt>
    <dgm:pt modelId="{62E62E87-635C-463E-AAFF-15433C8C2262}" type="sibTrans" cxnId="{F63FB4A5-955A-4C9E-A15A-8B158C3D8A13}">
      <dgm:prSet/>
      <dgm:spPr/>
      <dgm:t>
        <a:bodyPr/>
        <a:lstStyle/>
        <a:p>
          <a:endParaRPr lang="ru-RU"/>
        </a:p>
      </dgm:t>
    </dgm:pt>
    <dgm:pt modelId="{CDEA3AA7-7BFB-47DD-8936-B0ED0D8B1B11}" type="pres">
      <dgm:prSet presAssocID="{E1B6E0FE-BB03-4EC4-B0C4-CAA25F0DDAC9}" presName="Name0" presStyleCnt="0">
        <dgm:presLayoutVars>
          <dgm:dir/>
          <dgm:animLvl val="lvl"/>
          <dgm:resizeHandles val="exact"/>
        </dgm:presLayoutVars>
      </dgm:prSet>
      <dgm:spPr/>
    </dgm:pt>
    <dgm:pt modelId="{AD515612-67C6-4BEE-B0C0-5C7032D1DB99}" type="pres">
      <dgm:prSet presAssocID="{0C02EE61-DF79-420C-B6A8-9F8D3EF4259B}" presName="composite" presStyleCnt="0"/>
      <dgm:spPr/>
    </dgm:pt>
    <dgm:pt modelId="{993A428B-0297-441D-AA6D-628B177D69B1}" type="pres">
      <dgm:prSet presAssocID="{0C02EE61-DF79-420C-B6A8-9F8D3EF4259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B8C5731-844E-4FE6-96A1-ACD72255903A}" type="pres">
      <dgm:prSet presAssocID="{0C02EE61-DF79-420C-B6A8-9F8D3EF4259B}" presName="desTx" presStyleLbl="alignAccFollowNode1" presStyleIdx="0" presStyleCnt="2">
        <dgm:presLayoutVars>
          <dgm:bulletEnabled val="1"/>
        </dgm:presLayoutVars>
      </dgm:prSet>
      <dgm:spPr/>
    </dgm:pt>
    <dgm:pt modelId="{E53EB122-C760-42C5-A7B9-3CB0D597CE1E}" type="pres">
      <dgm:prSet presAssocID="{171D648E-DDC1-47D9-AB14-5ABB7C439E3E}" presName="space" presStyleCnt="0"/>
      <dgm:spPr/>
    </dgm:pt>
    <dgm:pt modelId="{84E06D1B-EC1B-491B-906B-049C985F9690}" type="pres">
      <dgm:prSet presAssocID="{0821A176-6E6E-4F40-AA1B-A457941B6222}" presName="composite" presStyleCnt="0"/>
      <dgm:spPr/>
    </dgm:pt>
    <dgm:pt modelId="{66CE883C-32A9-48F7-878B-18D077CCC9B8}" type="pres">
      <dgm:prSet presAssocID="{0821A176-6E6E-4F40-AA1B-A457941B622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34CE33D-506E-42DC-AD56-2FF612301C79}" type="pres">
      <dgm:prSet presAssocID="{0821A176-6E6E-4F40-AA1B-A457941B622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7DB5208-C4E8-4747-8A62-2E3410B45DB1}" srcId="{0C02EE61-DF79-420C-B6A8-9F8D3EF4259B}" destId="{196D7B15-5845-46E4-BE29-24B49E4A0F73}" srcOrd="2" destOrd="0" parTransId="{515C2022-FEB0-45DE-B300-291B054D9889}" sibTransId="{B2DB62C4-D89B-45C7-939C-C9FA7A0A99FF}"/>
    <dgm:cxn modelId="{3D22841C-84E1-4469-B92A-4C82292478A4}" srcId="{0821A176-6E6E-4F40-AA1B-A457941B6222}" destId="{BC9AE935-EE7D-492D-9696-BCDD4E00ED96}" srcOrd="4" destOrd="0" parTransId="{6BCAED64-8B5E-444D-92C1-E6804A9E822D}" sibTransId="{B013641B-4C4F-42CD-8CC1-BB2EAF3BF391}"/>
    <dgm:cxn modelId="{127DBA1F-E88B-4C34-9BB8-4112D41A9EC3}" type="presOf" srcId="{E1B6E0FE-BB03-4EC4-B0C4-CAA25F0DDAC9}" destId="{CDEA3AA7-7BFB-47DD-8936-B0ED0D8B1B11}" srcOrd="0" destOrd="0" presId="urn:microsoft.com/office/officeart/2005/8/layout/hList1"/>
    <dgm:cxn modelId="{9DAC0D20-1B2E-4FE7-816C-09E7FCCC7E70}" type="presOf" srcId="{196D7B15-5845-46E4-BE29-24B49E4A0F73}" destId="{5B8C5731-844E-4FE6-96A1-ACD72255903A}" srcOrd="0" destOrd="2" presId="urn:microsoft.com/office/officeart/2005/8/layout/hList1"/>
    <dgm:cxn modelId="{A24F8120-B2EA-4CF2-BB57-33B837F4FF9A}" srcId="{0C02EE61-DF79-420C-B6A8-9F8D3EF4259B}" destId="{44101AE7-52B2-41C2-88AC-D2824EF90B4C}" srcOrd="0" destOrd="0" parTransId="{D63C26A7-6A79-42B3-B35B-20EC9E96B13D}" sibTransId="{DBACF845-60D7-4C39-8386-E7CCCC1FE6D3}"/>
    <dgm:cxn modelId="{3C72C920-4C8D-489C-8A99-2AD6AE0D0135}" type="presOf" srcId="{0821A176-6E6E-4F40-AA1B-A457941B6222}" destId="{66CE883C-32A9-48F7-878B-18D077CCC9B8}" srcOrd="0" destOrd="0" presId="urn:microsoft.com/office/officeart/2005/8/layout/hList1"/>
    <dgm:cxn modelId="{F0680C25-A0CE-4E9F-9EB8-181CA1734877}" type="presOf" srcId="{3ABE1884-3282-4939-88CC-22E0B833D98D}" destId="{634CE33D-506E-42DC-AD56-2FF612301C79}" srcOrd="0" destOrd="6" presId="urn:microsoft.com/office/officeart/2005/8/layout/hList1"/>
    <dgm:cxn modelId="{12F3762B-D117-47C7-A63A-B59BE9C9E9DF}" srcId="{0821A176-6E6E-4F40-AA1B-A457941B6222}" destId="{350BB604-C248-4F2B-ABAD-1998EE146924}" srcOrd="5" destOrd="0" parTransId="{D5C42BFC-1130-4870-AE8A-BA6D0B1BF681}" sibTransId="{FC9EF4D3-2219-4D8F-BEAA-662472DDD88A}"/>
    <dgm:cxn modelId="{BEDCC26D-D64C-4DF7-85AA-6306763ED7DC}" type="presOf" srcId="{ECC871B0-4D20-4914-8DA9-D8EFFEDAD46C}" destId="{634CE33D-506E-42DC-AD56-2FF612301C79}" srcOrd="0" destOrd="3" presId="urn:microsoft.com/office/officeart/2005/8/layout/hList1"/>
    <dgm:cxn modelId="{ACE3FC55-46FF-4CD8-AEA4-211A6C3CB045}" srcId="{0821A176-6E6E-4F40-AA1B-A457941B6222}" destId="{ECC871B0-4D20-4914-8DA9-D8EFFEDAD46C}" srcOrd="3" destOrd="0" parTransId="{6D38419B-44FB-417B-AB6A-C877FA270AEC}" sibTransId="{9D417E22-8931-411C-8ED8-FEEBC450E27A}"/>
    <dgm:cxn modelId="{8DC84284-CDD4-487C-BC96-B3D382028C25}" type="presOf" srcId="{1C61C429-367B-4AFE-8FFF-67BECCCB7951}" destId="{634CE33D-506E-42DC-AD56-2FF612301C79}" srcOrd="0" destOrd="0" presId="urn:microsoft.com/office/officeart/2005/8/layout/hList1"/>
    <dgm:cxn modelId="{7DC6AB85-6248-4F27-9448-1A363470D198}" srcId="{0821A176-6E6E-4F40-AA1B-A457941B6222}" destId="{1C61C429-367B-4AFE-8FFF-67BECCCB7951}" srcOrd="0" destOrd="0" parTransId="{A794A570-A371-48EF-9F66-EB7AF00E4D64}" sibTransId="{745F11D3-D97C-4B70-A419-D000B380373C}"/>
    <dgm:cxn modelId="{3DD2E085-E8FE-4287-A479-4B80D5638B18}" srcId="{E1B6E0FE-BB03-4EC4-B0C4-CAA25F0DDAC9}" destId="{0C02EE61-DF79-420C-B6A8-9F8D3EF4259B}" srcOrd="0" destOrd="0" parTransId="{C62105C8-A36F-423A-94E0-0D102A827017}" sibTransId="{171D648E-DDC1-47D9-AB14-5ABB7C439E3E}"/>
    <dgm:cxn modelId="{0DC6FE92-CC55-4AC0-910B-7F8D503AFF47}" type="presOf" srcId="{523118F2-2E8F-45C3-809F-A1FEEE395D87}" destId="{634CE33D-506E-42DC-AD56-2FF612301C79}" srcOrd="0" destOrd="2" presId="urn:microsoft.com/office/officeart/2005/8/layout/hList1"/>
    <dgm:cxn modelId="{EEB8689A-87F4-4B32-BF7B-3BC09BC34790}" type="presOf" srcId="{BC9AE935-EE7D-492D-9696-BCDD4E00ED96}" destId="{634CE33D-506E-42DC-AD56-2FF612301C79}" srcOrd="0" destOrd="4" presId="urn:microsoft.com/office/officeart/2005/8/layout/hList1"/>
    <dgm:cxn modelId="{1EF9759C-2164-4553-A58E-FC4FB2C44CB6}" srcId="{0821A176-6E6E-4F40-AA1B-A457941B6222}" destId="{3ABE1884-3282-4939-88CC-22E0B833D98D}" srcOrd="6" destOrd="0" parTransId="{386FDD27-A97B-4520-A1B8-F58722812B50}" sibTransId="{89DA01FB-30F5-4421-9764-F984DF527C7C}"/>
    <dgm:cxn modelId="{E12FAF9C-B129-4C03-B74B-84AA7438B450}" type="presOf" srcId="{350BB604-C248-4F2B-ABAD-1998EE146924}" destId="{634CE33D-506E-42DC-AD56-2FF612301C79}" srcOrd="0" destOrd="5" presId="urn:microsoft.com/office/officeart/2005/8/layout/hList1"/>
    <dgm:cxn modelId="{F63FB4A5-955A-4C9E-A15A-8B158C3D8A13}" srcId="{0C02EE61-DF79-420C-B6A8-9F8D3EF4259B}" destId="{52D831D6-011C-4A0D-A8FB-034089A2C66C}" srcOrd="4" destOrd="0" parTransId="{79D225CD-C671-4C0F-B477-2B2E515BCA87}" sibTransId="{62E62E87-635C-463E-AAFF-15433C8C2262}"/>
    <dgm:cxn modelId="{3B1453B5-E13A-428D-9987-79A486ADBC88}" type="presOf" srcId="{97C91182-7F44-4162-BD2E-BD9F2FDE13C3}" destId="{5B8C5731-844E-4FE6-96A1-ACD72255903A}" srcOrd="0" destOrd="3" presId="urn:microsoft.com/office/officeart/2005/8/layout/hList1"/>
    <dgm:cxn modelId="{991296BA-2223-48C7-A607-6C2CED8BB866}" srcId="{0821A176-6E6E-4F40-AA1B-A457941B6222}" destId="{E6836E34-39E7-4BE0-9CDA-2D5E40ABC4EF}" srcOrd="1" destOrd="0" parTransId="{7F1FA23A-2721-4CDD-8C86-DC6B4536B8B7}" sibTransId="{182A2B1D-BC72-444D-B03A-DE733A39CAB6}"/>
    <dgm:cxn modelId="{90D40DC1-7500-41D2-AE63-540432C180C7}" srcId="{E1B6E0FE-BB03-4EC4-B0C4-CAA25F0DDAC9}" destId="{0821A176-6E6E-4F40-AA1B-A457941B6222}" srcOrd="1" destOrd="0" parTransId="{880B077F-14C3-4199-A95A-D2813AEC0E12}" sibTransId="{98BBFE3E-0480-4C9C-88CA-CE12E82C1128}"/>
    <dgm:cxn modelId="{6CCC1CC6-86A5-4088-94EA-60173C02AA91}" type="presOf" srcId="{0C02EE61-DF79-420C-B6A8-9F8D3EF4259B}" destId="{993A428B-0297-441D-AA6D-628B177D69B1}" srcOrd="0" destOrd="0" presId="urn:microsoft.com/office/officeart/2005/8/layout/hList1"/>
    <dgm:cxn modelId="{A1BDCFD8-303A-41EA-B02C-699C72649CC4}" type="presOf" srcId="{44101AE7-52B2-41C2-88AC-D2824EF90B4C}" destId="{5B8C5731-844E-4FE6-96A1-ACD72255903A}" srcOrd="0" destOrd="0" presId="urn:microsoft.com/office/officeart/2005/8/layout/hList1"/>
    <dgm:cxn modelId="{A34A75DC-01DF-42D2-AECB-F9216DFF1D44}" srcId="{0821A176-6E6E-4F40-AA1B-A457941B6222}" destId="{523118F2-2E8F-45C3-809F-A1FEEE395D87}" srcOrd="2" destOrd="0" parTransId="{D55683AB-F0A9-47FD-8642-0D1EDF4D8307}" sibTransId="{8E5DCB43-0A80-4FDE-8A8E-87A646ED6C66}"/>
    <dgm:cxn modelId="{49C616DD-F241-4C7C-92CB-E8E29C852D68}" type="presOf" srcId="{52D831D6-011C-4A0D-A8FB-034089A2C66C}" destId="{5B8C5731-844E-4FE6-96A1-ACD72255903A}" srcOrd="0" destOrd="4" presId="urn:microsoft.com/office/officeart/2005/8/layout/hList1"/>
    <dgm:cxn modelId="{D67D5CE4-840F-4DFE-ACAE-7674B5907B41}" type="presOf" srcId="{184801B7-32E5-47C2-B780-26C4E73A3BAB}" destId="{5B8C5731-844E-4FE6-96A1-ACD72255903A}" srcOrd="0" destOrd="1" presId="urn:microsoft.com/office/officeart/2005/8/layout/hList1"/>
    <dgm:cxn modelId="{BF8D14EB-4CCF-4CC9-92A1-407190D78BCA}" srcId="{0C02EE61-DF79-420C-B6A8-9F8D3EF4259B}" destId="{97C91182-7F44-4162-BD2E-BD9F2FDE13C3}" srcOrd="3" destOrd="0" parTransId="{640F8062-45AA-40A1-A8D1-21452CB685F7}" sibTransId="{1CD4D3D7-5C9C-42FC-8B4D-CFD18A3318BA}"/>
    <dgm:cxn modelId="{0946BDF1-F5E5-4CD3-84EB-9DA7A596DA12}" type="presOf" srcId="{E6836E34-39E7-4BE0-9CDA-2D5E40ABC4EF}" destId="{634CE33D-506E-42DC-AD56-2FF612301C79}" srcOrd="0" destOrd="1" presId="urn:microsoft.com/office/officeart/2005/8/layout/hList1"/>
    <dgm:cxn modelId="{231AD2F5-A086-47F5-92A3-780C9F196381}" srcId="{0C02EE61-DF79-420C-B6A8-9F8D3EF4259B}" destId="{184801B7-32E5-47C2-B780-26C4E73A3BAB}" srcOrd="1" destOrd="0" parTransId="{D1270E63-D95F-43D9-8C2B-E755432350FC}" sibTransId="{1663D8C6-DA1D-43AF-8DDE-BF8BC9E085C2}"/>
    <dgm:cxn modelId="{3A62B980-E08C-405C-B858-B6FBE4BBC880}" type="presParOf" srcId="{CDEA3AA7-7BFB-47DD-8936-B0ED0D8B1B11}" destId="{AD515612-67C6-4BEE-B0C0-5C7032D1DB99}" srcOrd="0" destOrd="0" presId="urn:microsoft.com/office/officeart/2005/8/layout/hList1"/>
    <dgm:cxn modelId="{BC963C7B-0C1B-4D3F-AEE5-73B9593950D2}" type="presParOf" srcId="{AD515612-67C6-4BEE-B0C0-5C7032D1DB99}" destId="{993A428B-0297-441D-AA6D-628B177D69B1}" srcOrd="0" destOrd="0" presId="urn:microsoft.com/office/officeart/2005/8/layout/hList1"/>
    <dgm:cxn modelId="{B875C45B-AF72-4D96-AF8D-CD9F54018F1F}" type="presParOf" srcId="{AD515612-67C6-4BEE-B0C0-5C7032D1DB99}" destId="{5B8C5731-844E-4FE6-96A1-ACD72255903A}" srcOrd="1" destOrd="0" presId="urn:microsoft.com/office/officeart/2005/8/layout/hList1"/>
    <dgm:cxn modelId="{331BA646-8D85-4275-974F-C6374411ECC0}" type="presParOf" srcId="{CDEA3AA7-7BFB-47DD-8936-B0ED0D8B1B11}" destId="{E53EB122-C760-42C5-A7B9-3CB0D597CE1E}" srcOrd="1" destOrd="0" presId="urn:microsoft.com/office/officeart/2005/8/layout/hList1"/>
    <dgm:cxn modelId="{B3D827E2-8F9D-4478-AB98-6AFAE5B817D5}" type="presParOf" srcId="{CDEA3AA7-7BFB-47DD-8936-B0ED0D8B1B11}" destId="{84E06D1B-EC1B-491B-906B-049C985F9690}" srcOrd="2" destOrd="0" presId="urn:microsoft.com/office/officeart/2005/8/layout/hList1"/>
    <dgm:cxn modelId="{B9E13977-EA21-45BB-A8A3-92AB6855F7DE}" type="presParOf" srcId="{84E06D1B-EC1B-491B-906B-049C985F9690}" destId="{66CE883C-32A9-48F7-878B-18D077CCC9B8}" srcOrd="0" destOrd="0" presId="urn:microsoft.com/office/officeart/2005/8/layout/hList1"/>
    <dgm:cxn modelId="{43C13475-141D-4916-87DC-AA9474B3F416}" type="presParOf" srcId="{84E06D1B-EC1B-491B-906B-049C985F9690}" destId="{634CE33D-506E-42DC-AD56-2FF612301C7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76E7C7-960F-467E-9AE1-A902963671C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EEDB932-14C3-4488-B9AE-3682514D5EFA}">
      <dgm:prSet phldrT="[Текст]"/>
      <dgm:spPr/>
      <dgm:t>
        <a:bodyPr/>
        <a:lstStyle/>
        <a:p>
          <a:r>
            <a:rPr lang="en-US" baseline="0" dirty="0">
              <a:solidFill>
                <a:schemeClr val="accent5"/>
              </a:solidFill>
            </a:rPr>
            <a:t>115 799</a:t>
          </a:r>
          <a:r>
            <a:rPr lang="ru-RU" baseline="0" dirty="0">
              <a:solidFill>
                <a:schemeClr val="accent5"/>
              </a:solidFill>
            </a:rPr>
            <a:t>₽</a:t>
          </a:r>
        </a:p>
      </dgm:t>
    </dgm:pt>
    <dgm:pt modelId="{F76C896B-002F-4C4A-9A9B-138C61E2BADC}" type="parTrans" cxnId="{5389ECD9-7AFD-45E2-B639-7E3860DFC874}">
      <dgm:prSet/>
      <dgm:spPr/>
      <dgm:t>
        <a:bodyPr/>
        <a:lstStyle/>
        <a:p>
          <a:endParaRPr lang="ru-RU"/>
        </a:p>
      </dgm:t>
    </dgm:pt>
    <dgm:pt modelId="{BDB78F5D-4147-4546-8C59-FC19578D7960}" type="sibTrans" cxnId="{5389ECD9-7AFD-45E2-B639-7E3860DFC874}">
      <dgm:prSet/>
      <dgm:spPr/>
      <dgm:t>
        <a:bodyPr/>
        <a:lstStyle/>
        <a:p>
          <a:endParaRPr lang="ru-RU"/>
        </a:p>
      </dgm:t>
    </dgm:pt>
    <dgm:pt modelId="{421F2535-CD10-441D-8915-C23A2466F2F4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Создание системы оптимизации маршрутов доставки</a:t>
          </a:r>
        </a:p>
      </dgm:t>
    </dgm:pt>
    <dgm:pt modelId="{CF55BE3B-CCFE-481D-8853-E67C68F960C7}" type="parTrans" cxnId="{8C87A981-FEAD-4C7B-B69B-4D9421A4B34E}">
      <dgm:prSet/>
      <dgm:spPr/>
      <dgm:t>
        <a:bodyPr/>
        <a:lstStyle/>
        <a:p>
          <a:endParaRPr lang="ru-RU"/>
        </a:p>
      </dgm:t>
    </dgm:pt>
    <dgm:pt modelId="{50026F80-FF9E-4A3C-910E-627A094C4006}" type="sibTrans" cxnId="{8C87A981-FEAD-4C7B-B69B-4D9421A4B34E}">
      <dgm:prSet/>
      <dgm:spPr/>
      <dgm:t>
        <a:bodyPr/>
        <a:lstStyle/>
        <a:p>
          <a:endParaRPr lang="ru-RU"/>
        </a:p>
      </dgm:t>
    </dgm:pt>
    <dgm:pt modelId="{7A3B8DD5-43D5-46AA-9262-D3D419E78BA1}">
      <dgm:prSet phldrT="[Текст]"/>
      <dgm:spPr/>
      <dgm:t>
        <a:bodyPr/>
        <a:lstStyle/>
        <a:p>
          <a:r>
            <a:rPr lang="en-US" dirty="0"/>
            <a:t>101 907</a:t>
          </a:r>
          <a:r>
            <a:rPr lang="ru-RU" dirty="0"/>
            <a:t>₽</a:t>
          </a:r>
        </a:p>
      </dgm:t>
    </dgm:pt>
    <dgm:pt modelId="{9065D18A-6415-4617-A22A-A849CE99C1B6}" type="parTrans" cxnId="{F0EC4F67-12CC-473B-B408-7F4F7F8FDE5E}">
      <dgm:prSet/>
      <dgm:spPr/>
      <dgm:t>
        <a:bodyPr/>
        <a:lstStyle/>
        <a:p>
          <a:endParaRPr lang="ru-RU"/>
        </a:p>
      </dgm:t>
    </dgm:pt>
    <dgm:pt modelId="{202D0BE0-29EB-4DF3-8B2A-9DC05356D0C5}" type="sibTrans" cxnId="{F0EC4F67-12CC-473B-B408-7F4F7F8FDE5E}">
      <dgm:prSet/>
      <dgm:spPr/>
      <dgm:t>
        <a:bodyPr/>
        <a:lstStyle/>
        <a:p>
          <a:endParaRPr lang="ru-RU"/>
        </a:p>
      </dgm:t>
    </dgm:pt>
    <dgm:pt modelId="{8CDB9B80-DC7B-4532-A5AA-86DE40C74C71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Автоматизации деятельности аптечной сети</a:t>
          </a:r>
        </a:p>
      </dgm:t>
    </dgm:pt>
    <dgm:pt modelId="{3A08884C-22D5-4398-82F9-2B064E31276F}" type="parTrans" cxnId="{7103921C-5D0C-4828-A9E6-BC8060C75D16}">
      <dgm:prSet/>
      <dgm:spPr/>
      <dgm:t>
        <a:bodyPr/>
        <a:lstStyle/>
        <a:p>
          <a:endParaRPr lang="ru-RU"/>
        </a:p>
      </dgm:t>
    </dgm:pt>
    <dgm:pt modelId="{230FACEB-6F86-4716-939A-30469B087F07}" type="sibTrans" cxnId="{7103921C-5D0C-4828-A9E6-BC8060C75D16}">
      <dgm:prSet/>
      <dgm:spPr/>
      <dgm:t>
        <a:bodyPr/>
        <a:lstStyle/>
        <a:p>
          <a:endParaRPr lang="ru-RU"/>
        </a:p>
      </dgm:t>
    </dgm:pt>
    <dgm:pt modelId="{52F1E186-4907-4FBE-806C-CC30860BF91E}">
      <dgm:prSet phldrT="[Текст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72 220</a:t>
          </a:r>
          <a:r>
            <a:rPr lang="ru-RU" dirty="0">
              <a:solidFill>
                <a:srgbClr val="C00000"/>
              </a:solidFill>
            </a:rPr>
            <a:t>₽</a:t>
          </a:r>
        </a:p>
      </dgm:t>
    </dgm:pt>
    <dgm:pt modelId="{F33FF229-8B3D-4E2C-AB76-FB972D532004}" type="parTrans" cxnId="{01199E57-BA72-4F21-9DD4-C6A368A757D7}">
      <dgm:prSet/>
      <dgm:spPr/>
      <dgm:t>
        <a:bodyPr/>
        <a:lstStyle/>
        <a:p>
          <a:endParaRPr lang="ru-RU"/>
        </a:p>
      </dgm:t>
    </dgm:pt>
    <dgm:pt modelId="{E7A1CB86-BF20-41B9-A128-CB143BA263AE}" type="sibTrans" cxnId="{01199E57-BA72-4F21-9DD4-C6A368A757D7}">
      <dgm:prSet/>
      <dgm:spPr/>
      <dgm:t>
        <a:bodyPr/>
        <a:lstStyle/>
        <a:p>
          <a:endParaRPr lang="ru-RU"/>
        </a:p>
      </dgm:t>
    </dgm:pt>
    <dgm:pt modelId="{B2EC9D5E-B6C9-493A-85B8-81F71385E79E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Внедрение подписки ЭДО</a:t>
          </a:r>
        </a:p>
      </dgm:t>
    </dgm:pt>
    <dgm:pt modelId="{4F59BDB4-1887-4683-BE01-F1DA2D100C68}" type="parTrans" cxnId="{9D630465-4791-49AA-B108-539EDE8AF62D}">
      <dgm:prSet/>
      <dgm:spPr/>
      <dgm:t>
        <a:bodyPr/>
        <a:lstStyle/>
        <a:p>
          <a:endParaRPr lang="ru-RU"/>
        </a:p>
      </dgm:t>
    </dgm:pt>
    <dgm:pt modelId="{96A308EE-6D4B-4F9D-9EA6-EDBDF3AD1EF4}" type="sibTrans" cxnId="{9D630465-4791-49AA-B108-539EDE8AF62D}">
      <dgm:prSet/>
      <dgm:spPr/>
      <dgm:t>
        <a:bodyPr/>
        <a:lstStyle/>
        <a:p>
          <a:endParaRPr lang="ru-RU"/>
        </a:p>
      </dgm:t>
    </dgm:pt>
    <dgm:pt modelId="{66AC2861-BBB9-4573-92D1-20B90AB71BBF}">
      <dgm:prSet/>
      <dgm:spPr/>
      <dgm:t>
        <a:bodyPr/>
        <a:lstStyle/>
        <a:p>
          <a:r>
            <a:rPr lang="en-US" dirty="0"/>
            <a:t>78 306</a:t>
          </a:r>
          <a:r>
            <a:rPr lang="ru-RU" dirty="0"/>
            <a:t>₽</a:t>
          </a:r>
        </a:p>
      </dgm:t>
    </dgm:pt>
    <dgm:pt modelId="{7D8A56FB-BE39-4216-B99B-69D8C5743AA1}" type="parTrans" cxnId="{C3BBFB9F-DE70-4DDC-8049-DA0E4E0AFF07}">
      <dgm:prSet/>
      <dgm:spPr/>
      <dgm:t>
        <a:bodyPr/>
        <a:lstStyle/>
        <a:p>
          <a:endParaRPr lang="ru-RU"/>
        </a:p>
      </dgm:t>
    </dgm:pt>
    <dgm:pt modelId="{1878A5CD-8DD4-4F58-A294-D3B7D2B48BA8}" type="sibTrans" cxnId="{C3BBFB9F-DE70-4DDC-8049-DA0E4E0AFF07}">
      <dgm:prSet/>
      <dgm:spPr/>
      <dgm:t>
        <a:bodyPr/>
        <a:lstStyle/>
        <a:p>
          <a:endParaRPr lang="ru-RU"/>
        </a:p>
      </dgm:t>
    </dgm:pt>
    <dgm:pt modelId="{A7EDBE01-2E61-49B2-8E63-326085243EFE}">
      <dgm:prSet/>
      <dgm:spPr/>
      <dgm:t>
        <a:bodyPr/>
        <a:lstStyle/>
        <a:p>
          <a:pPr>
            <a:buFontTx/>
            <a:buNone/>
          </a:pPr>
          <a:r>
            <a:rPr lang="ru-RU" dirty="0"/>
            <a:t>Привлечение клиентов через рекламу</a:t>
          </a:r>
        </a:p>
      </dgm:t>
    </dgm:pt>
    <dgm:pt modelId="{CE9770CB-F08F-4B0A-959B-A2FB72FB927E}" type="parTrans" cxnId="{FF94DBC9-3FC5-445D-AD0A-57D0A2D0DB64}">
      <dgm:prSet/>
      <dgm:spPr/>
      <dgm:t>
        <a:bodyPr/>
        <a:lstStyle/>
        <a:p>
          <a:endParaRPr lang="ru-RU"/>
        </a:p>
      </dgm:t>
    </dgm:pt>
    <dgm:pt modelId="{24E15F9E-9B62-4E0C-A086-B0CEF84E408A}" type="sibTrans" cxnId="{FF94DBC9-3FC5-445D-AD0A-57D0A2D0DB64}">
      <dgm:prSet/>
      <dgm:spPr/>
      <dgm:t>
        <a:bodyPr/>
        <a:lstStyle/>
        <a:p>
          <a:endParaRPr lang="ru-RU"/>
        </a:p>
      </dgm:t>
    </dgm:pt>
    <dgm:pt modelId="{D8B6C368-600C-46C3-9C46-B5E4251D87FC}">
      <dgm:prSet/>
      <dgm:spPr/>
      <dgm:t>
        <a:bodyPr/>
        <a:lstStyle/>
        <a:p>
          <a:r>
            <a:rPr lang="en-US" dirty="0"/>
            <a:t>110 687</a:t>
          </a:r>
          <a:r>
            <a:rPr lang="ru-RU" dirty="0"/>
            <a:t>₽</a:t>
          </a:r>
        </a:p>
      </dgm:t>
    </dgm:pt>
    <dgm:pt modelId="{4E499237-EFC8-49E8-B2FA-873781E6DFDF}" type="parTrans" cxnId="{5C76DD3C-3297-428A-82BB-253BC7891616}">
      <dgm:prSet/>
      <dgm:spPr/>
      <dgm:t>
        <a:bodyPr/>
        <a:lstStyle/>
        <a:p>
          <a:endParaRPr lang="ru-RU"/>
        </a:p>
      </dgm:t>
    </dgm:pt>
    <dgm:pt modelId="{A0B08CF0-98CD-46CC-BA4D-8C3A06E48C01}" type="sibTrans" cxnId="{5C76DD3C-3297-428A-82BB-253BC7891616}">
      <dgm:prSet/>
      <dgm:spPr/>
      <dgm:t>
        <a:bodyPr/>
        <a:lstStyle/>
        <a:p>
          <a:endParaRPr lang="ru-RU"/>
        </a:p>
      </dgm:t>
    </dgm:pt>
    <dgm:pt modelId="{8287FC7D-6A39-4E89-A6CF-53411D10923C}">
      <dgm:prSet/>
      <dgm:spPr/>
      <dgm:t>
        <a:bodyPr/>
        <a:lstStyle/>
        <a:p>
          <a:pPr>
            <a:buFontTx/>
            <a:buNone/>
          </a:pPr>
          <a:r>
            <a:rPr lang="ru-RU" dirty="0"/>
            <a:t>Внедрение современных технологий для оптимизации логистики</a:t>
          </a:r>
        </a:p>
      </dgm:t>
    </dgm:pt>
    <dgm:pt modelId="{FE1A3239-F584-49E8-A7F0-A619398901B7}" type="parTrans" cxnId="{6D7EFCA9-A118-4C3E-BED2-39D3D9166C2E}">
      <dgm:prSet/>
      <dgm:spPr/>
      <dgm:t>
        <a:bodyPr/>
        <a:lstStyle/>
        <a:p>
          <a:endParaRPr lang="ru-RU"/>
        </a:p>
      </dgm:t>
    </dgm:pt>
    <dgm:pt modelId="{530AB837-FC19-4C78-ABE1-89E611A433CC}" type="sibTrans" cxnId="{6D7EFCA9-A118-4C3E-BED2-39D3D9166C2E}">
      <dgm:prSet/>
      <dgm:spPr/>
      <dgm:t>
        <a:bodyPr/>
        <a:lstStyle/>
        <a:p>
          <a:endParaRPr lang="ru-RU"/>
        </a:p>
      </dgm:t>
    </dgm:pt>
    <dgm:pt modelId="{6E6DA14F-B90C-45AA-99CE-C8350597D53A}" type="pres">
      <dgm:prSet presAssocID="{3A76E7C7-960F-467E-9AE1-A902963671C1}" presName="Name0" presStyleCnt="0">
        <dgm:presLayoutVars>
          <dgm:dir/>
          <dgm:animLvl val="lvl"/>
          <dgm:resizeHandles val="exact"/>
        </dgm:presLayoutVars>
      </dgm:prSet>
      <dgm:spPr/>
    </dgm:pt>
    <dgm:pt modelId="{15A7E380-2CF8-4FF0-A415-204EDADAD6FD}" type="pres">
      <dgm:prSet presAssocID="{0EEDB932-14C3-4488-B9AE-3682514D5EFA}" presName="linNode" presStyleCnt="0"/>
      <dgm:spPr/>
    </dgm:pt>
    <dgm:pt modelId="{8A64CBEB-69AE-4F80-960B-C64CFA3BEA97}" type="pres">
      <dgm:prSet presAssocID="{0EEDB932-14C3-4488-B9AE-3682514D5EF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56755FF-177F-433B-8ABF-0F8549E1BA41}" type="pres">
      <dgm:prSet presAssocID="{0EEDB932-14C3-4488-B9AE-3682514D5EFA}" presName="descendantText" presStyleLbl="alignAccFollowNode1" presStyleIdx="0" presStyleCnt="5">
        <dgm:presLayoutVars>
          <dgm:bulletEnabled val="1"/>
        </dgm:presLayoutVars>
      </dgm:prSet>
      <dgm:spPr/>
    </dgm:pt>
    <dgm:pt modelId="{059FD558-FC24-462D-94A2-8F15E6BCAA12}" type="pres">
      <dgm:prSet presAssocID="{BDB78F5D-4147-4546-8C59-FC19578D7960}" presName="sp" presStyleCnt="0"/>
      <dgm:spPr/>
    </dgm:pt>
    <dgm:pt modelId="{7CE8C9F3-A15A-4155-9759-3ADADAC84E31}" type="pres">
      <dgm:prSet presAssocID="{7A3B8DD5-43D5-46AA-9262-D3D419E78BA1}" presName="linNode" presStyleCnt="0"/>
      <dgm:spPr/>
    </dgm:pt>
    <dgm:pt modelId="{A78683A8-5363-4FAC-BA5A-C681F50FE252}" type="pres">
      <dgm:prSet presAssocID="{7A3B8DD5-43D5-46AA-9262-D3D419E78BA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60C68E5-F328-4FED-83D5-5923D706B63E}" type="pres">
      <dgm:prSet presAssocID="{7A3B8DD5-43D5-46AA-9262-D3D419E78BA1}" presName="descendantText" presStyleLbl="alignAccFollowNode1" presStyleIdx="1" presStyleCnt="5">
        <dgm:presLayoutVars>
          <dgm:bulletEnabled val="1"/>
        </dgm:presLayoutVars>
      </dgm:prSet>
      <dgm:spPr/>
    </dgm:pt>
    <dgm:pt modelId="{8253E21F-BD8A-452D-9365-3F1ED7690010}" type="pres">
      <dgm:prSet presAssocID="{202D0BE0-29EB-4DF3-8B2A-9DC05356D0C5}" presName="sp" presStyleCnt="0"/>
      <dgm:spPr/>
    </dgm:pt>
    <dgm:pt modelId="{E17E25D3-783B-4D1E-8822-51A38E6E47E4}" type="pres">
      <dgm:prSet presAssocID="{52F1E186-4907-4FBE-806C-CC30860BF91E}" presName="linNode" presStyleCnt="0"/>
      <dgm:spPr/>
    </dgm:pt>
    <dgm:pt modelId="{9F9C8211-FC4B-478E-A6A9-55E58227F52A}" type="pres">
      <dgm:prSet presAssocID="{52F1E186-4907-4FBE-806C-CC30860BF91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2B16BA6-25A7-4849-9BB9-25FDB339EC57}" type="pres">
      <dgm:prSet presAssocID="{52F1E186-4907-4FBE-806C-CC30860BF91E}" presName="descendantText" presStyleLbl="alignAccFollowNode1" presStyleIdx="2" presStyleCnt="5">
        <dgm:presLayoutVars>
          <dgm:bulletEnabled val="1"/>
        </dgm:presLayoutVars>
      </dgm:prSet>
      <dgm:spPr/>
    </dgm:pt>
    <dgm:pt modelId="{33398750-1781-4650-B1C3-70B68F06B20D}" type="pres">
      <dgm:prSet presAssocID="{E7A1CB86-BF20-41B9-A128-CB143BA263AE}" presName="sp" presStyleCnt="0"/>
      <dgm:spPr/>
    </dgm:pt>
    <dgm:pt modelId="{E091BC60-86FE-4FC0-A8F0-64130B791C3D}" type="pres">
      <dgm:prSet presAssocID="{66AC2861-BBB9-4573-92D1-20B90AB71BBF}" presName="linNode" presStyleCnt="0"/>
      <dgm:spPr/>
    </dgm:pt>
    <dgm:pt modelId="{E740F771-8819-4B73-8842-997A0BDAFC0C}" type="pres">
      <dgm:prSet presAssocID="{66AC2861-BBB9-4573-92D1-20B90AB71BB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3343E90-FC3D-4C57-A69A-034E8B786282}" type="pres">
      <dgm:prSet presAssocID="{66AC2861-BBB9-4573-92D1-20B90AB71BBF}" presName="descendantText" presStyleLbl="alignAccFollowNode1" presStyleIdx="3" presStyleCnt="5">
        <dgm:presLayoutVars>
          <dgm:bulletEnabled val="1"/>
        </dgm:presLayoutVars>
      </dgm:prSet>
      <dgm:spPr/>
    </dgm:pt>
    <dgm:pt modelId="{F5DD1F4E-5575-4A6C-9C7F-4631A8215E84}" type="pres">
      <dgm:prSet presAssocID="{1878A5CD-8DD4-4F58-A294-D3B7D2B48BA8}" presName="sp" presStyleCnt="0"/>
      <dgm:spPr/>
    </dgm:pt>
    <dgm:pt modelId="{84F17B3E-9F04-4BB1-9C86-2B0907D10C5B}" type="pres">
      <dgm:prSet presAssocID="{D8B6C368-600C-46C3-9C46-B5E4251D87FC}" presName="linNode" presStyleCnt="0"/>
      <dgm:spPr/>
    </dgm:pt>
    <dgm:pt modelId="{991F398F-24A3-4613-8C42-D7B7A6A0E988}" type="pres">
      <dgm:prSet presAssocID="{D8B6C368-600C-46C3-9C46-B5E4251D87F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989DB8F-5C9E-4522-9344-D996777B716D}" type="pres">
      <dgm:prSet presAssocID="{D8B6C368-600C-46C3-9C46-B5E4251D87F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5C7803-04EB-4DEF-B5BC-58CC91912CA0}" type="presOf" srcId="{B2EC9D5E-B6C9-493A-85B8-81F71385E79E}" destId="{82B16BA6-25A7-4849-9BB9-25FDB339EC57}" srcOrd="0" destOrd="0" presId="urn:microsoft.com/office/officeart/2005/8/layout/vList5"/>
    <dgm:cxn modelId="{7103921C-5D0C-4828-A9E6-BC8060C75D16}" srcId="{7A3B8DD5-43D5-46AA-9262-D3D419E78BA1}" destId="{8CDB9B80-DC7B-4532-A5AA-86DE40C74C71}" srcOrd="0" destOrd="0" parTransId="{3A08884C-22D5-4398-82F9-2B064E31276F}" sibTransId="{230FACEB-6F86-4716-939A-30469B087F07}"/>
    <dgm:cxn modelId="{A9CF121E-D4F7-4334-8345-F47F48A38F76}" type="presOf" srcId="{0EEDB932-14C3-4488-B9AE-3682514D5EFA}" destId="{8A64CBEB-69AE-4F80-960B-C64CFA3BEA97}" srcOrd="0" destOrd="0" presId="urn:microsoft.com/office/officeart/2005/8/layout/vList5"/>
    <dgm:cxn modelId="{2FAA7E32-11D5-4BE6-9E9A-0EF81E832CFC}" type="presOf" srcId="{52F1E186-4907-4FBE-806C-CC30860BF91E}" destId="{9F9C8211-FC4B-478E-A6A9-55E58227F52A}" srcOrd="0" destOrd="0" presId="urn:microsoft.com/office/officeart/2005/8/layout/vList5"/>
    <dgm:cxn modelId="{5C76DD3C-3297-428A-82BB-253BC7891616}" srcId="{3A76E7C7-960F-467E-9AE1-A902963671C1}" destId="{D8B6C368-600C-46C3-9C46-B5E4251D87FC}" srcOrd="4" destOrd="0" parTransId="{4E499237-EFC8-49E8-B2FA-873781E6DFDF}" sibTransId="{A0B08CF0-98CD-46CC-BA4D-8C3A06E48C01}"/>
    <dgm:cxn modelId="{9D630465-4791-49AA-B108-539EDE8AF62D}" srcId="{52F1E186-4907-4FBE-806C-CC30860BF91E}" destId="{B2EC9D5E-B6C9-493A-85B8-81F71385E79E}" srcOrd="0" destOrd="0" parTransId="{4F59BDB4-1887-4683-BE01-F1DA2D100C68}" sibTransId="{96A308EE-6D4B-4F9D-9EA6-EDBDF3AD1EF4}"/>
    <dgm:cxn modelId="{8A049E45-E6C2-4AA4-A0CC-E5A4CD82DF6C}" type="presOf" srcId="{8CDB9B80-DC7B-4532-A5AA-86DE40C74C71}" destId="{B60C68E5-F328-4FED-83D5-5923D706B63E}" srcOrd="0" destOrd="0" presId="urn:microsoft.com/office/officeart/2005/8/layout/vList5"/>
    <dgm:cxn modelId="{F0EC4F67-12CC-473B-B408-7F4F7F8FDE5E}" srcId="{3A76E7C7-960F-467E-9AE1-A902963671C1}" destId="{7A3B8DD5-43D5-46AA-9262-D3D419E78BA1}" srcOrd="1" destOrd="0" parTransId="{9065D18A-6415-4617-A22A-A849CE99C1B6}" sibTransId="{202D0BE0-29EB-4DF3-8B2A-9DC05356D0C5}"/>
    <dgm:cxn modelId="{01199E57-BA72-4F21-9DD4-C6A368A757D7}" srcId="{3A76E7C7-960F-467E-9AE1-A902963671C1}" destId="{52F1E186-4907-4FBE-806C-CC30860BF91E}" srcOrd="2" destOrd="0" parTransId="{F33FF229-8B3D-4E2C-AB76-FB972D532004}" sibTransId="{E7A1CB86-BF20-41B9-A128-CB143BA263AE}"/>
    <dgm:cxn modelId="{8C87A981-FEAD-4C7B-B69B-4D9421A4B34E}" srcId="{0EEDB932-14C3-4488-B9AE-3682514D5EFA}" destId="{421F2535-CD10-441D-8915-C23A2466F2F4}" srcOrd="0" destOrd="0" parTransId="{CF55BE3B-CCFE-481D-8853-E67C68F960C7}" sibTransId="{50026F80-FF9E-4A3C-910E-627A094C4006}"/>
    <dgm:cxn modelId="{B39A978D-A00B-4469-A665-8586F60E80C0}" type="presOf" srcId="{A7EDBE01-2E61-49B2-8E63-326085243EFE}" destId="{C3343E90-FC3D-4C57-A69A-034E8B786282}" srcOrd="0" destOrd="0" presId="urn:microsoft.com/office/officeart/2005/8/layout/vList5"/>
    <dgm:cxn modelId="{A3DCD296-AED3-48BF-9A9B-2F6D7CD311D4}" type="presOf" srcId="{421F2535-CD10-441D-8915-C23A2466F2F4}" destId="{356755FF-177F-433B-8ABF-0F8549E1BA41}" srcOrd="0" destOrd="0" presId="urn:microsoft.com/office/officeart/2005/8/layout/vList5"/>
    <dgm:cxn modelId="{E0CCA89A-4519-4D53-8C89-2421EEE43CB8}" type="presOf" srcId="{D8B6C368-600C-46C3-9C46-B5E4251D87FC}" destId="{991F398F-24A3-4613-8C42-D7B7A6A0E988}" srcOrd="0" destOrd="0" presId="urn:microsoft.com/office/officeart/2005/8/layout/vList5"/>
    <dgm:cxn modelId="{C3BBFB9F-DE70-4DDC-8049-DA0E4E0AFF07}" srcId="{3A76E7C7-960F-467E-9AE1-A902963671C1}" destId="{66AC2861-BBB9-4573-92D1-20B90AB71BBF}" srcOrd="3" destOrd="0" parTransId="{7D8A56FB-BE39-4216-B99B-69D8C5743AA1}" sibTransId="{1878A5CD-8DD4-4F58-A294-D3B7D2B48BA8}"/>
    <dgm:cxn modelId="{6D7EFCA9-A118-4C3E-BED2-39D3D9166C2E}" srcId="{D8B6C368-600C-46C3-9C46-B5E4251D87FC}" destId="{8287FC7D-6A39-4E89-A6CF-53411D10923C}" srcOrd="0" destOrd="0" parTransId="{FE1A3239-F584-49E8-A7F0-A619398901B7}" sibTransId="{530AB837-FC19-4C78-ABE1-89E611A433CC}"/>
    <dgm:cxn modelId="{216C94AA-E5A6-4B9A-A37B-CE5F9F6A19A7}" type="presOf" srcId="{3A76E7C7-960F-467E-9AE1-A902963671C1}" destId="{6E6DA14F-B90C-45AA-99CE-C8350597D53A}" srcOrd="0" destOrd="0" presId="urn:microsoft.com/office/officeart/2005/8/layout/vList5"/>
    <dgm:cxn modelId="{1D7EB9C2-EA39-4734-8306-E9EB7996D429}" type="presOf" srcId="{66AC2861-BBB9-4573-92D1-20B90AB71BBF}" destId="{E740F771-8819-4B73-8842-997A0BDAFC0C}" srcOrd="0" destOrd="0" presId="urn:microsoft.com/office/officeart/2005/8/layout/vList5"/>
    <dgm:cxn modelId="{750E86C7-C495-4BBD-A20A-E8A439532B83}" type="presOf" srcId="{7A3B8DD5-43D5-46AA-9262-D3D419E78BA1}" destId="{A78683A8-5363-4FAC-BA5A-C681F50FE252}" srcOrd="0" destOrd="0" presId="urn:microsoft.com/office/officeart/2005/8/layout/vList5"/>
    <dgm:cxn modelId="{FF94DBC9-3FC5-445D-AD0A-57D0A2D0DB64}" srcId="{66AC2861-BBB9-4573-92D1-20B90AB71BBF}" destId="{A7EDBE01-2E61-49B2-8E63-326085243EFE}" srcOrd="0" destOrd="0" parTransId="{CE9770CB-F08F-4B0A-959B-A2FB72FB927E}" sibTransId="{24E15F9E-9B62-4E0C-A086-B0CEF84E408A}"/>
    <dgm:cxn modelId="{5389ECD9-7AFD-45E2-B639-7E3860DFC874}" srcId="{3A76E7C7-960F-467E-9AE1-A902963671C1}" destId="{0EEDB932-14C3-4488-B9AE-3682514D5EFA}" srcOrd="0" destOrd="0" parTransId="{F76C896B-002F-4C4A-9A9B-138C61E2BADC}" sibTransId="{BDB78F5D-4147-4546-8C59-FC19578D7960}"/>
    <dgm:cxn modelId="{6FE683E3-67D5-459E-A0CE-7B37BE8BEE36}" type="presOf" srcId="{8287FC7D-6A39-4E89-A6CF-53411D10923C}" destId="{F989DB8F-5C9E-4522-9344-D996777B716D}" srcOrd="0" destOrd="0" presId="urn:microsoft.com/office/officeart/2005/8/layout/vList5"/>
    <dgm:cxn modelId="{2D441A10-B14E-4F23-A2CD-56E9F203E5E1}" type="presParOf" srcId="{6E6DA14F-B90C-45AA-99CE-C8350597D53A}" destId="{15A7E380-2CF8-4FF0-A415-204EDADAD6FD}" srcOrd="0" destOrd="0" presId="urn:microsoft.com/office/officeart/2005/8/layout/vList5"/>
    <dgm:cxn modelId="{01F95E3D-159E-492F-B0B9-25A98CA9585C}" type="presParOf" srcId="{15A7E380-2CF8-4FF0-A415-204EDADAD6FD}" destId="{8A64CBEB-69AE-4F80-960B-C64CFA3BEA97}" srcOrd="0" destOrd="0" presId="urn:microsoft.com/office/officeart/2005/8/layout/vList5"/>
    <dgm:cxn modelId="{89BADAC8-6899-4C7B-8374-C6ED6EC7AF1A}" type="presParOf" srcId="{15A7E380-2CF8-4FF0-A415-204EDADAD6FD}" destId="{356755FF-177F-433B-8ABF-0F8549E1BA41}" srcOrd="1" destOrd="0" presId="urn:microsoft.com/office/officeart/2005/8/layout/vList5"/>
    <dgm:cxn modelId="{FAF4F808-EC5B-40D9-BBAF-FD9447730648}" type="presParOf" srcId="{6E6DA14F-B90C-45AA-99CE-C8350597D53A}" destId="{059FD558-FC24-462D-94A2-8F15E6BCAA12}" srcOrd="1" destOrd="0" presId="urn:microsoft.com/office/officeart/2005/8/layout/vList5"/>
    <dgm:cxn modelId="{ABE7D110-C203-4C25-B174-F6A3CB8F23E5}" type="presParOf" srcId="{6E6DA14F-B90C-45AA-99CE-C8350597D53A}" destId="{7CE8C9F3-A15A-4155-9759-3ADADAC84E31}" srcOrd="2" destOrd="0" presId="urn:microsoft.com/office/officeart/2005/8/layout/vList5"/>
    <dgm:cxn modelId="{DF6AFA38-CAB2-41C0-A29D-BA67C9FFC16C}" type="presParOf" srcId="{7CE8C9F3-A15A-4155-9759-3ADADAC84E31}" destId="{A78683A8-5363-4FAC-BA5A-C681F50FE252}" srcOrd="0" destOrd="0" presId="urn:microsoft.com/office/officeart/2005/8/layout/vList5"/>
    <dgm:cxn modelId="{52D48D6B-6AFD-4B70-A9A8-1D379ECFDC9C}" type="presParOf" srcId="{7CE8C9F3-A15A-4155-9759-3ADADAC84E31}" destId="{B60C68E5-F328-4FED-83D5-5923D706B63E}" srcOrd="1" destOrd="0" presId="urn:microsoft.com/office/officeart/2005/8/layout/vList5"/>
    <dgm:cxn modelId="{989CAE11-AD24-43F7-BEF8-A95BEFACBC1B}" type="presParOf" srcId="{6E6DA14F-B90C-45AA-99CE-C8350597D53A}" destId="{8253E21F-BD8A-452D-9365-3F1ED7690010}" srcOrd="3" destOrd="0" presId="urn:microsoft.com/office/officeart/2005/8/layout/vList5"/>
    <dgm:cxn modelId="{0FE2B416-355A-4FF9-B023-CDB77EDDB230}" type="presParOf" srcId="{6E6DA14F-B90C-45AA-99CE-C8350597D53A}" destId="{E17E25D3-783B-4D1E-8822-51A38E6E47E4}" srcOrd="4" destOrd="0" presId="urn:microsoft.com/office/officeart/2005/8/layout/vList5"/>
    <dgm:cxn modelId="{5922AD5E-B72F-46A0-862B-8DA5E5D7E3D1}" type="presParOf" srcId="{E17E25D3-783B-4D1E-8822-51A38E6E47E4}" destId="{9F9C8211-FC4B-478E-A6A9-55E58227F52A}" srcOrd="0" destOrd="0" presId="urn:microsoft.com/office/officeart/2005/8/layout/vList5"/>
    <dgm:cxn modelId="{9870B180-31B0-4262-BF01-6E8C1EAA08F4}" type="presParOf" srcId="{E17E25D3-783B-4D1E-8822-51A38E6E47E4}" destId="{82B16BA6-25A7-4849-9BB9-25FDB339EC57}" srcOrd="1" destOrd="0" presId="urn:microsoft.com/office/officeart/2005/8/layout/vList5"/>
    <dgm:cxn modelId="{7C8E68F4-7AC6-4966-859A-6EC2D9DA65D9}" type="presParOf" srcId="{6E6DA14F-B90C-45AA-99CE-C8350597D53A}" destId="{33398750-1781-4650-B1C3-70B68F06B20D}" srcOrd="5" destOrd="0" presId="urn:microsoft.com/office/officeart/2005/8/layout/vList5"/>
    <dgm:cxn modelId="{C21B29ED-01BE-43F6-9E51-F56BEE5F10D9}" type="presParOf" srcId="{6E6DA14F-B90C-45AA-99CE-C8350597D53A}" destId="{E091BC60-86FE-4FC0-A8F0-64130B791C3D}" srcOrd="6" destOrd="0" presId="urn:microsoft.com/office/officeart/2005/8/layout/vList5"/>
    <dgm:cxn modelId="{0E987CFE-A6CD-46B8-AB61-85B911A9BB17}" type="presParOf" srcId="{E091BC60-86FE-4FC0-A8F0-64130B791C3D}" destId="{E740F771-8819-4B73-8842-997A0BDAFC0C}" srcOrd="0" destOrd="0" presId="urn:microsoft.com/office/officeart/2005/8/layout/vList5"/>
    <dgm:cxn modelId="{21A6116C-77F9-4902-B930-5910A2C094FA}" type="presParOf" srcId="{E091BC60-86FE-4FC0-A8F0-64130B791C3D}" destId="{C3343E90-FC3D-4C57-A69A-034E8B786282}" srcOrd="1" destOrd="0" presId="urn:microsoft.com/office/officeart/2005/8/layout/vList5"/>
    <dgm:cxn modelId="{39E95D86-977A-47F1-8264-EE7C559C8BE2}" type="presParOf" srcId="{6E6DA14F-B90C-45AA-99CE-C8350597D53A}" destId="{F5DD1F4E-5575-4A6C-9C7F-4631A8215E84}" srcOrd="7" destOrd="0" presId="urn:microsoft.com/office/officeart/2005/8/layout/vList5"/>
    <dgm:cxn modelId="{0953A44E-2244-4FA9-8302-EA7B2876FDF4}" type="presParOf" srcId="{6E6DA14F-B90C-45AA-99CE-C8350597D53A}" destId="{84F17B3E-9F04-4BB1-9C86-2B0907D10C5B}" srcOrd="8" destOrd="0" presId="urn:microsoft.com/office/officeart/2005/8/layout/vList5"/>
    <dgm:cxn modelId="{AE60AD41-6B87-46F9-9B7D-5ACF6102C804}" type="presParOf" srcId="{84F17B3E-9F04-4BB1-9C86-2B0907D10C5B}" destId="{991F398F-24A3-4613-8C42-D7B7A6A0E988}" srcOrd="0" destOrd="0" presId="urn:microsoft.com/office/officeart/2005/8/layout/vList5"/>
    <dgm:cxn modelId="{C055D9B9-4E10-462B-80C5-376503BFDD0A}" type="presParOf" srcId="{84F17B3E-9F04-4BB1-9C86-2B0907D10C5B}" destId="{F989DB8F-5C9E-4522-9344-D996777B716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6E7C7-960F-467E-9AE1-A902963671C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21F2535-CD10-441D-8915-C23A2466F2F4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Создание системы оптимизации маршрутов доставки</a:t>
          </a:r>
        </a:p>
      </dgm:t>
    </dgm:pt>
    <dgm:pt modelId="{CF55BE3B-CCFE-481D-8853-E67C68F960C7}" type="parTrans" cxnId="{8C87A981-FEAD-4C7B-B69B-4D9421A4B34E}">
      <dgm:prSet/>
      <dgm:spPr/>
      <dgm:t>
        <a:bodyPr/>
        <a:lstStyle/>
        <a:p>
          <a:endParaRPr lang="ru-RU"/>
        </a:p>
      </dgm:t>
    </dgm:pt>
    <dgm:pt modelId="{50026F80-FF9E-4A3C-910E-627A094C4006}" type="sibTrans" cxnId="{8C87A981-FEAD-4C7B-B69B-4D9421A4B34E}">
      <dgm:prSet/>
      <dgm:spPr/>
      <dgm:t>
        <a:bodyPr/>
        <a:lstStyle/>
        <a:p>
          <a:endParaRPr lang="ru-RU"/>
        </a:p>
      </dgm:t>
    </dgm:pt>
    <dgm:pt modelId="{7A3B8DD5-43D5-46AA-9262-D3D419E78BA1}">
      <dgm:prSet phldrT="[Текст]"/>
      <dgm:spPr/>
      <dgm:t>
        <a:bodyPr/>
        <a:lstStyle/>
        <a:p>
          <a:r>
            <a:rPr lang="en-US" dirty="0"/>
            <a:t>1800</a:t>
          </a:r>
          <a:endParaRPr lang="ru-RU" dirty="0"/>
        </a:p>
      </dgm:t>
    </dgm:pt>
    <dgm:pt modelId="{9065D18A-6415-4617-A22A-A849CE99C1B6}" type="parTrans" cxnId="{F0EC4F67-12CC-473B-B408-7F4F7F8FDE5E}">
      <dgm:prSet/>
      <dgm:spPr/>
      <dgm:t>
        <a:bodyPr/>
        <a:lstStyle/>
        <a:p>
          <a:endParaRPr lang="ru-RU"/>
        </a:p>
      </dgm:t>
    </dgm:pt>
    <dgm:pt modelId="{202D0BE0-29EB-4DF3-8B2A-9DC05356D0C5}" type="sibTrans" cxnId="{F0EC4F67-12CC-473B-B408-7F4F7F8FDE5E}">
      <dgm:prSet/>
      <dgm:spPr/>
      <dgm:t>
        <a:bodyPr/>
        <a:lstStyle/>
        <a:p>
          <a:endParaRPr lang="ru-RU"/>
        </a:p>
      </dgm:t>
    </dgm:pt>
    <dgm:pt modelId="{8CDB9B80-DC7B-4532-A5AA-86DE40C74C71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Автоматизации деятельности аптечной сети</a:t>
          </a:r>
        </a:p>
      </dgm:t>
    </dgm:pt>
    <dgm:pt modelId="{3A08884C-22D5-4398-82F9-2B064E31276F}" type="parTrans" cxnId="{7103921C-5D0C-4828-A9E6-BC8060C75D16}">
      <dgm:prSet/>
      <dgm:spPr/>
      <dgm:t>
        <a:bodyPr/>
        <a:lstStyle/>
        <a:p>
          <a:endParaRPr lang="ru-RU"/>
        </a:p>
      </dgm:t>
    </dgm:pt>
    <dgm:pt modelId="{230FACEB-6F86-4716-939A-30469B087F07}" type="sibTrans" cxnId="{7103921C-5D0C-4828-A9E6-BC8060C75D16}">
      <dgm:prSet/>
      <dgm:spPr/>
      <dgm:t>
        <a:bodyPr/>
        <a:lstStyle/>
        <a:p>
          <a:endParaRPr lang="ru-RU"/>
        </a:p>
      </dgm:t>
    </dgm:pt>
    <dgm:pt modelId="{52F1E186-4907-4FBE-806C-CC30860BF91E}">
      <dgm:prSet phldrT="[Текст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1000</a:t>
          </a:r>
          <a:endParaRPr lang="ru-RU" dirty="0">
            <a:solidFill>
              <a:srgbClr val="C00000"/>
            </a:solidFill>
          </a:endParaRPr>
        </a:p>
      </dgm:t>
    </dgm:pt>
    <dgm:pt modelId="{F33FF229-8B3D-4E2C-AB76-FB972D532004}" type="parTrans" cxnId="{01199E57-BA72-4F21-9DD4-C6A368A757D7}">
      <dgm:prSet/>
      <dgm:spPr/>
      <dgm:t>
        <a:bodyPr/>
        <a:lstStyle/>
        <a:p>
          <a:endParaRPr lang="ru-RU"/>
        </a:p>
      </dgm:t>
    </dgm:pt>
    <dgm:pt modelId="{E7A1CB86-BF20-41B9-A128-CB143BA263AE}" type="sibTrans" cxnId="{01199E57-BA72-4F21-9DD4-C6A368A757D7}">
      <dgm:prSet/>
      <dgm:spPr/>
      <dgm:t>
        <a:bodyPr/>
        <a:lstStyle/>
        <a:p>
          <a:endParaRPr lang="ru-RU"/>
        </a:p>
      </dgm:t>
    </dgm:pt>
    <dgm:pt modelId="{B2EC9D5E-B6C9-493A-85B8-81F71385E79E}">
      <dgm:prSet phldrT="[Текст]"/>
      <dgm:spPr/>
      <dgm:t>
        <a:bodyPr/>
        <a:lstStyle/>
        <a:p>
          <a:pPr>
            <a:buFontTx/>
            <a:buNone/>
          </a:pPr>
          <a:r>
            <a:rPr lang="ru-RU" dirty="0"/>
            <a:t>Внедрение подписки ЭДО</a:t>
          </a:r>
        </a:p>
      </dgm:t>
    </dgm:pt>
    <dgm:pt modelId="{4F59BDB4-1887-4683-BE01-F1DA2D100C68}" type="parTrans" cxnId="{9D630465-4791-49AA-B108-539EDE8AF62D}">
      <dgm:prSet/>
      <dgm:spPr/>
      <dgm:t>
        <a:bodyPr/>
        <a:lstStyle/>
        <a:p>
          <a:endParaRPr lang="ru-RU"/>
        </a:p>
      </dgm:t>
    </dgm:pt>
    <dgm:pt modelId="{96A308EE-6D4B-4F9D-9EA6-EDBDF3AD1EF4}" type="sibTrans" cxnId="{9D630465-4791-49AA-B108-539EDE8AF62D}">
      <dgm:prSet/>
      <dgm:spPr/>
      <dgm:t>
        <a:bodyPr/>
        <a:lstStyle/>
        <a:p>
          <a:endParaRPr lang="ru-RU"/>
        </a:p>
      </dgm:t>
    </dgm:pt>
    <dgm:pt modelId="{66AC2861-BBB9-4573-92D1-20B90AB71BBF}">
      <dgm:prSet/>
      <dgm:spPr/>
      <dgm:t>
        <a:bodyPr/>
        <a:lstStyle/>
        <a:p>
          <a:r>
            <a:rPr lang="en-US" dirty="0"/>
            <a:t>1600</a:t>
          </a:r>
          <a:endParaRPr lang="ru-RU" dirty="0"/>
        </a:p>
      </dgm:t>
    </dgm:pt>
    <dgm:pt modelId="{7D8A56FB-BE39-4216-B99B-69D8C5743AA1}" type="parTrans" cxnId="{C3BBFB9F-DE70-4DDC-8049-DA0E4E0AFF07}">
      <dgm:prSet/>
      <dgm:spPr/>
      <dgm:t>
        <a:bodyPr/>
        <a:lstStyle/>
        <a:p>
          <a:endParaRPr lang="ru-RU"/>
        </a:p>
      </dgm:t>
    </dgm:pt>
    <dgm:pt modelId="{1878A5CD-8DD4-4F58-A294-D3B7D2B48BA8}" type="sibTrans" cxnId="{C3BBFB9F-DE70-4DDC-8049-DA0E4E0AFF07}">
      <dgm:prSet/>
      <dgm:spPr/>
      <dgm:t>
        <a:bodyPr/>
        <a:lstStyle/>
        <a:p>
          <a:endParaRPr lang="ru-RU"/>
        </a:p>
      </dgm:t>
    </dgm:pt>
    <dgm:pt modelId="{A7EDBE01-2E61-49B2-8E63-326085243EFE}">
      <dgm:prSet/>
      <dgm:spPr/>
      <dgm:t>
        <a:bodyPr/>
        <a:lstStyle/>
        <a:p>
          <a:pPr>
            <a:buFontTx/>
            <a:buNone/>
          </a:pPr>
          <a:r>
            <a:rPr lang="ru-RU" dirty="0"/>
            <a:t>Привлечение клиентов через рекламу</a:t>
          </a:r>
        </a:p>
      </dgm:t>
    </dgm:pt>
    <dgm:pt modelId="{CE9770CB-F08F-4B0A-959B-A2FB72FB927E}" type="parTrans" cxnId="{FF94DBC9-3FC5-445D-AD0A-57D0A2D0DB64}">
      <dgm:prSet/>
      <dgm:spPr/>
      <dgm:t>
        <a:bodyPr/>
        <a:lstStyle/>
        <a:p>
          <a:endParaRPr lang="ru-RU"/>
        </a:p>
      </dgm:t>
    </dgm:pt>
    <dgm:pt modelId="{24E15F9E-9B62-4E0C-A086-B0CEF84E408A}" type="sibTrans" cxnId="{FF94DBC9-3FC5-445D-AD0A-57D0A2D0DB64}">
      <dgm:prSet/>
      <dgm:spPr/>
      <dgm:t>
        <a:bodyPr/>
        <a:lstStyle/>
        <a:p>
          <a:endParaRPr lang="ru-RU"/>
        </a:p>
      </dgm:t>
    </dgm:pt>
    <dgm:pt modelId="{D8B6C368-600C-46C3-9C46-B5E4251D87FC}">
      <dgm:prSet/>
      <dgm:spPr/>
      <dgm:t>
        <a:bodyPr/>
        <a:lstStyle/>
        <a:p>
          <a:r>
            <a:rPr lang="en-US" dirty="0"/>
            <a:t>2100</a:t>
          </a:r>
          <a:endParaRPr lang="ru-RU" dirty="0"/>
        </a:p>
      </dgm:t>
    </dgm:pt>
    <dgm:pt modelId="{4E499237-EFC8-49E8-B2FA-873781E6DFDF}" type="parTrans" cxnId="{5C76DD3C-3297-428A-82BB-253BC7891616}">
      <dgm:prSet/>
      <dgm:spPr/>
      <dgm:t>
        <a:bodyPr/>
        <a:lstStyle/>
        <a:p>
          <a:endParaRPr lang="ru-RU"/>
        </a:p>
      </dgm:t>
    </dgm:pt>
    <dgm:pt modelId="{A0B08CF0-98CD-46CC-BA4D-8C3A06E48C01}" type="sibTrans" cxnId="{5C76DD3C-3297-428A-82BB-253BC7891616}">
      <dgm:prSet/>
      <dgm:spPr/>
      <dgm:t>
        <a:bodyPr/>
        <a:lstStyle/>
        <a:p>
          <a:endParaRPr lang="ru-RU"/>
        </a:p>
      </dgm:t>
    </dgm:pt>
    <dgm:pt modelId="{8287FC7D-6A39-4E89-A6CF-53411D10923C}">
      <dgm:prSet/>
      <dgm:spPr/>
      <dgm:t>
        <a:bodyPr/>
        <a:lstStyle/>
        <a:p>
          <a:pPr>
            <a:buFontTx/>
            <a:buNone/>
          </a:pPr>
          <a:r>
            <a:rPr lang="ru-RU" dirty="0"/>
            <a:t>Внедрение современных технологий для оптимизации логистики</a:t>
          </a:r>
        </a:p>
      </dgm:t>
    </dgm:pt>
    <dgm:pt modelId="{FE1A3239-F584-49E8-A7F0-A619398901B7}" type="parTrans" cxnId="{6D7EFCA9-A118-4C3E-BED2-39D3D9166C2E}">
      <dgm:prSet/>
      <dgm:spPr/>
      <dgm:t>
        <a:bodyPr/>
        <a:lstStyle/>
        <a:p>
          <a:endParaRPr lang="ru-RU"/>
        </a:p>
      </dgm:t>
    </dgm:pt>
    <dgm:pt modelId="{530AB837-FC19-4C78-ABE1-89E611A433CC}" type="sibTrans" cxnId="{6D7EFCA9-A118-4C3E-BED2-39D3D9166C2E}">
      <dgm:prSet/>
      <dgm:spPr/>
      <dgm:t>
        <a:bodyPr/>
        <a:lstStyle/>
        <a:p>
          <a:endParaRPr lang="ru-RU"/>
        </a:p>
      </dgm:t>
    </dgm:pt>
    <dgm:pt modelId="{0EEDB932-14C3-4488-B9AE-3682514D5EFA}">
      <dgm:prSet phldrT="[Текст]"/>
      <dgm:spPr/>
      <dgm:t>
        <a:bodyPr/>
        <a:lstStyle/>
        <a:p>
          <a:r>
            <a:rPr lang="en-US" dirty="0">
              <a:solidFill>
                <a:schemeClr val="accent5"/>
              </a:solidFill>
            </a:rPr>
            <a:t>2 700</a:t>
          </a:r>
          <a:endParaRPr lang="ru-RU" b="1" baseline="0" dirty="0">
            <a:solidFill>
              <a:schemeClr val="accent5"/>
            </a:solidFill>
          </a:endParaRPr>
        </a:p>
      </dgm:t>
    </dgm:pt>
    <dgm:pt modelId="{BDB78F5D-4147-4546-8C59-FC19578D7960}" type="sibTrans" cxnId="{5389ECD9-7AFD-45E2-B639-7E3860DFC874}">
      <dgm:prSet/>
      <dgm:spPr/>
      <dgm:t>
        <a:bodyPr/>
        <a:lstStyle/>
        <a:p>
          <a:endParaRPr lang="ru-RU"/>
        </a:p>
      </dgm:t>
    </dgm:pt>
    <dgm:pt modelId="{F76C896B-002F-4C4A-9A9B-138C61E2BADC}" type="parTrans" cxnId="{5389ECD9-7AFD-45E2-B639-7E3860DFC874}">
      <dgm:prSet/>
      <dgm:spPr/>
      <dgm:t>
        <a:bodyPr/>
        <a:lstStyle/>
        <a:p>
          <a:endParaRPr lang="ru-RU"/>
        </a:p>
      </dgm:t>
    </dgm:pt>
    <dgm:pt modelId="{6E6DA14F-B90C-45AA-99CE-C8350597D53A}" type="pres">
      <dgm:prSet presAssocID="{3A76E7C7-960F-467E-9AE1-A902963671C1}" presName="Name0" presStyleCnt="0">
        <dgm:presLayoutVars>
          <dgm:dir/>
          <dgm:animLvl val="lvl"/>
          <dgm:resizeHandles val="exact"/>
        </dgm:presLayoutVars>
      </dgm:prSet>
      <dgm:spPr/>
    </dgm:pt>
    <dgm:pt modelId="{15A7E380-2CF8-4FF0-A415-204EDADAD6FD}" type="pres">
      <dgm:prSet presAssocID="{0EEDB932-14C3-4488-B9AE-3682514D5EFA}" presName="linNode" presStyleCnt="0"/>
      <dgm:spPr/>
    </dgm:pt>
    <dgm:pt modelId="{8A64CBEB-69AE-4F80-960B-C64CFA3BEA97}" type="pres">
      <dgm:prSet presAssocID="{0EEDB932-14C3-4488-B9AE-3682514D5EFA}" presName="parentText" presStyleLbl="node1" presStyleIdx="0" presStyleCnt="5" custLinFactNeighborX="-9887" custLinFactNeighborY="-8733">
        <dgm:presLayoutVars>
          <dgm:chMax val="1"/>
          <dgm:bulletEnabled val="1"/>
        </dgm:presLayoutVars>
      </dgm:prSet>
      <dgm:spPr/>
    </dgm:pt>
    <dgm:pt modelId="{356755FF-177F-433B-8ABF-0F8549E1BA41}" type="pres">
      <dgm:prSet presAssocID="{0EEDB932-14C3-4488-B9AE-3682514D5EFA}" presName="descendantText" presStyleLbl="alignAccFollowNode1" presStyleIdx="0" presStyleCnt="5">
        <dgm:presLayoutVars>
          <dgm:bulletEnabled val="1"/>
        </dgm:presLayoutVars>
      </dgm:prSet>
      <dgm:spPr/>
    </dgm:pt>
    <dgm:pt modelId="{059FD558-FC24-462D-94A2-8F15E6BCAA12}" type="pres">
      <dgm:prSet presAssocID="{BDB78F5D-4147-4546-8C59-FC19578D7960}" presName="sp" presStyleCnt="0"/>
      <dgm:spPr/>
    </dgm:pt>
    <dgm:pt modelId="{7CE8C9F3-A15A-4155-9759-3ADADAC84E31}" type="pres">
      <dgm:prSet presAssocID="{7A3B8DD5-43D5-46AA-9262-D3D419E78BA1}" presName="linNode" presStyleCnt="0"/>
      <dgm:spPr/>
    </dgm:pt>
    <dgm:pt modelId="{A78683A8-5363-4FAC-BA5A-C681F50FE252}" type="pres">
      <dgm:prSet presAssocID="{7A3B8DD5-43D5-46AA-9262-D3D419E78BA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B60C68E5-F328-4FED-83D5-5923D706B63E}" type="pres">
      <dgm:prSet presAssocID="{7A3B8DD5-43D5-46AA-9262-D3D419E78BA1}" presName="descendantText" presStyleLbl="alignAccFollowNode1" presStyleIdx="1" presStyleCnt="5">
        <dgm:presLayoutVars>
          <dgm:bulletEnabled val="1"/>
        </dgm:presLayoutVars>
      </dgm:prSet>
      <dgm:spPr/>
    </dgm:pt>
    <dgm:pt modelId="{8253E21F-BD8A-452D-9365-3F1ED7690010}" type="pres">
      <dgm:prSet presAssocID="{202D0BE0-29EB-4DF3-8B2A-9DC05356D0C5}" presName="sp" presStyleCnt="0"/>
      <dgm:spPr/>
    </dgm:pt>
    <dgm:pt modelId="{E17E25D3-783B-4D1E-8822-51A38E6E47E4}" type="pres">
      <dgm:prSet presAssocID="{52F1E186-4907-4FBE-806C-CC30860BF91E}" presName="linNode" presStyleCnt="0"/>
      <dgm:spPr/>
    </dgm:pt>
    <dgm:pt modelId="{9F9C8211-FC4B-478E-A6A9-55E58227F52A}" type="pres">
      <dgm:prSet presAssocID="{52F1E186-4907-4FBE-806C-CC30860BF91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2B16BA6-25A7-4849-9BB9-25FDB339EC57}" type="pres">
      <dgm:prSet presAssocID="{52F1E186-4907-4FBE-806C-CC30860BF91E}" presName="descendantText" presStyleLbl="alignAccFollowNode1" presStyleIdx="2" presStyleCnt="5">
        <dgm:presLayoutVars>
          <dgm:bulletEnabled val="1"/>
        </dgm:presLayoutVars>
      </dgm:prSet>
      <dgm:spPr/>
    </dgm:pt>
    <dgm:pt modelId="{33398750-1781-4650-B1C3-70B68F06B20D}" type="pres">
      <dgm:prSet presAssocID="{E7A1CB86-BF20-41B9-A128-CB143BA263AE}" presName="sp" presStyleCnt="0"/>
      <dgm:spPr/>
    </dgm:pt>
    <dgm:pt modelId="{E091BC60-86FE-4FC0-A8F0-64130B791C3D}" type="pres">
      <dgm:prSet presAssocID="{66AC2861-BBB9-4573-92D1-20B90AB71BBF}" presName="linNode" presStyleCnt="0"/>
      <dgm:spPr/>
    </dgm:pt>
    <dgm:pt modelId="{E740F771-8819-4B73-8842-997A0BDAFC0C}" type="pres">
      <dgm:prSet presAssocID="{66AC2861-BBB9-4573-92D1-20B90AB71BB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3343E90-FC3D-4C57-A69A-034E8B786282}" type="pres">
      <dgm:prSet presAssocID="{66AC2861-BBB9-4573-92D1-20B90AB71BBF}" presName="descendantText" presStyleLbl="alignAccFollowNode1" presStyleIdx="3" presStyleCnt="5">
        <dgm:presLayoutVars>
          <dgm:bulletEnabled val="1"/>
        </dgm:presLayoutVars>
      </dgm:prSet>
      <dgm:spPr/>
    </dgm:pt>
    <dgm:pt modelId="{F5DD1F4E-5575-4A6C-9C7F-4631A8215E84}" type="pres">
      <dgm:prSet presAssocID="{1878A5CD-8DD4-4F58-A294-D3B7D2B48BA8}" presName="sp" presStyleCnt="0"/>
      <dgm:spPr/>
    </dgm:pt>
    <dgm:pt modelId="{84F17B3E-9F04-4BB1-9C86-2B0907D10C5B}" type="pres">
      <dgm:prSet presAssocID="{D8B6C368-600C-46C3-9C46-B5E4251D87FC}" presName="linNode" presStyleCnt="0"/>
      <dgm:spPr/>
    </dgm:pt>
    <dgm:pt modelId="{991F398F-24A3-4613-8C42-D7B7A6A0E988}" type="pres">
      <dgm:prSet presAssocID="{D8B6C368-600C-46C3-9C46-B5E4251D87FC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989DB8F-5C9E-4522-9344-D996777B716D}" type="pres">
      <dgm:prSet presAssocID="{D8B6C368-600C-46C3-9C46-B5E4251D87FC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865C7803-04EB-4DEF-B5BC-58CC91912CA0}" type="presOf" srcId="{B2EC9D5E-B6C9-493A-85B8-81F71385E79E}" destId="{82B16BA6-25A7-4849-9BB9-25FDB339EC57}" srcOrd="0" destOrd="0" presId="urn:microsoft.com/office/officeart/2005/8/layout/vList5"/>
    <dgm:cxn modelId="{7103921C-5D0C-4828-A9E6-BC8060C75D16}" srcId="{7A3B8DD5-43D5-46AA-9262-D3D419E78BA1}" destId="{8CDB9B80-DC7B-4532-A5AA-86DE40C74C71}" srcOrd="0" destOrd="0" parTransId="{3A08884C-22D5-4398-82F9-2B064E31276F}" sibTransId="{230FACEB-6F86-4716-939A-30469B087F07}"/>
    <dgm:cxn modelId="{A9CF121E-D4F7-4334-8345-F47F48A38F76}" type="presOf" srcId="{0EEDB932-14C3-4488-B9AE-3682514D5EFA}" destId="{8A64CBEB-69AE-4F80-960B-C64CFA3BEA97}" srcOrd="0" destOrd="0" presId="urn:microsoft.com/office/officeart/2005/8/layout/vList5"/>
    <dgm:cxn modelId="{2FAA7E32-11D5-4BE6-9E9A-0EF81E832CFC}" type="presOf" srcId="{52F1E186-4907-4FBE-806C-CC30860BF91E}" destId="{9F9C8211-FC4B-478E-A6A9-55E58227F52A}" srcOrd="0" destOrd="0" presId="urn:microsoft.com/office/officeart/2005/8/layout/vList5"/>
    <dgm:cxn modelId="{5C76DD3C-3297-428A-82BB-253BC7891616}" srcId="{3A76E7C7-960F-467E-9AE1-A902963671C1}" destId="{D8B6C368-600C-46C3-9C46-B5E4251D87FC}" srcOrd="4" destOrd="0" parTransId="{4E499237-EFC8-49E8-B2FA-873781E6DFDF}" sibTransId="{A0B08CF0-98CD-46CC-BA4D-8C3A06E48C01}"/>
    <dgm:cxn modelId="{9D630465-4791-49AA-B108-539EDE8AF62D}" srcId="{52F1E186-4907-4FBE-806C-CC30860BF91E}" destId="{B2EC9D5E-B6C9-493A-85B8-81F71385E79E}" srcOrd="0" destOrd="0" parTransId="{4F59BDB4-1887-4683-BE01-F1DA2D100C68}" sibTransId="{96A308EE-6D4B-4F9D-9EA6-EDBDF3AD1EF4}"/>
    <dgm:cxn modelId="{8A049E45-E6C2-4AA4-A0CC-E5A4CD82DF6C}" type="presOf" srcId="{8CDB9B80-DC7B-4532-A5AA-86DE40C74C71}" destId="{B60C68E5-F328-4FED-83D5-5923D706B63E}" srcOrd="0" destOrd="0" presId="urn:microsoft.com/office/officeart/2005/8/layout/vList5"/>
    <dgm:cxn modelId="{F0EC4F67-12CC-473B-B408-7F4F7F8FDE5E}" srcId="{3A76E7C7-960F-467E-9AE1-A902963671C1}" destId="{7A3B8DD5-43D5-46AA-9262-D3D419E78BA1}" srcOrd="1" destOrd="0" parTransId="{9065D18A-6415-4617-A22A-A849CE99C1B6}" sibTransId="{202D0BE0-29EB-4DF3-8B2A-9DC05356D0C5}"/>
    <dgm:cxn modelId="{01199E57-BA72-4F21-9DD4-C6A368A757D7}" srcId="{3A76E7C7-960F-467E-9AE1-A902963671C1}" destId="{52F1E186-4907-4FBE-806C-CC30860BF91E}" srcOrd="2" destOrd="0" parTransId="{F33FF229-8B3D-4E2C-AB76-FB972D532004}" sibTransId="{E7A1CB86-BF20-41B9-A128-CB143BA263AE}"/>
    <dgm:cxn modelId="{8C87A981-FEAD-4C7B-B69B-4D9421A4B34E}" srcId="{0EEDB932-14C3-4488-B9AE-3682514D5EFA}" destId="{421F2535-CD10-441D-8915-C23A2466F2F4}" srcOrd="0" destOrd="0" parTransId="{CF55BE3B-CCFE-481D-8853-E67C68F960C7}" sibTransId="{50026F80-FF9E-4A3C-910E-627A094C4006}"/>
    <dgm:cxn modelId="{B39A978D-A00B-4469-A665-8586F60E80C0}" type="presOf" srcId="{A7EDBE01-2E61-49B2-8E63-326085243EFE}" destId="{C3343E90-FC3D-4C57-A69A-034E8B786282}" srcOrd="0" destOrd="0" presId="urn:microsoft.com/office/officeart/2005/8/layout/vList5"/>
    <dgm:cxn modelId="{A3DCD296-AED3-48BF-9A9B-2F6D7CD311D4}" type="presOf" srcId="{421F2535-CD10-441D-8915-C23A2466F2F4}" destId="{356755FF-177F-433B-8ABF-0F8549E1BA41}" srcOrd="0" destOrd="0" presId="urn:microsoft.com/office/officeart/2005/8/layout/vList5"/>
    <dgm:cxn modelId="{E0CCA89A-4519-4D53-8C89-2421EEE43CB8}" type="presOf" srcId="{D8B6C368-600C-46C3-9C46-B5E4251D87FC}" destId="{991F398F-24A3-4613-8C42-D7B7A6A0E988}" srcOrd="0" destOrd="0" presId="urn:microsoft.com/office/officeart/2005/8/layout/vList5"/>
    <dgm:cxn modelId="{C3BBFB9F-DE70-4DDC-8049-DA0E4E0AFF07}" srcId="{3A76E7C7-960F-467E-9AE1-A902963671C1}" destId="{66AC2861-BBB9-4573-92D1-20B90AB71BBF}" srcOrd="3" destOrd="0" parTransId="{7D8A56FB-BE39-4216-B99B-69D8C5743AA1}" sibTransId="{1878A5CD-8DD4-4F58-A294-D3B7D2B48BA8}"/>
    <dgm:cxn modelId="{6D7EFCA9-A118-4C3E-BED2-39D3D9166C2E}" srcId="{D8B6C368-600C-46C3-9C46-B5E4251D87FC}" destId="{8287FC7D-6A39-4E89-A6CF-53411D10923C}" srcOrd="0" destOrd="0" parTransId="{FE1A3239-F584-49E8-A7F0-A619398901B7}" sibTransId="{530AB837-FC19-4C78-ABE1-89E611A433CC}"/>
    <dgm:cxn modelId="{216C94AA-E5A6-4B9A-A37B-CE5F9F6A19A7}" type="presOf" srcId="{3A76E7C7-960F-467E-9AE1-A902963671C1}" destId="{6E6DA14F-B90C-45AA-99CE-C8350597D53A}" srcOrd="0" destOrd="0" presId="urn:microsoft.com/office/officeart/2005/8/layout/vList5"/>
    <dgm:cxn modelId="{1D7EB9C2-EA39-4734-8306-E9EB7996D429}" type="presOf" srcId="{66AC2861-BBB9-4573-92D1-20B90AB71BBF}" destId="{E740F771-8819-4B73-8842-997A0BDAFC0C}" srcOrd="0" destOrd="0" presId="urn:microsoft.com/office/officeart/2005/8/layout/vList5"/>
    <dgm:cxn modelId="{750E86C7-C495-4BBD-A20A-E8A439532B83}" type="presOf" srcId="{7A3B8DD5-43D5-46AA-9262-D3D419E78BA1}" destId="{A78683A8-5363-4FAC-BA5A-C681F50FE252}" srcOrd="0" destOrd="0" presId="urn:microsoft.com/office/officeart/2005/8/layout/vList5"/>
    <dgm:cxn modelId="{FF94DBC9-3FC5-445D-AD0A-57D0A2D0DB64}" srcId="{66AC2861-BBB9-4573-92D1-20B90AB71BBF}" destId="{A7EDBE01-2E61-49B2-8E63-326085243EFE}" srcOrd="0" destOrd="0" parTransId="{CE9770CB-F08F-4B0A-959B-A2FB72FB927E}" sibTransId="{24E15F9E-9B62-4E0C-A086-B0CEF84E408A}"/>
    <dgm:cxn modelId="{5389ECD9-7AFD-45E2-B639-7E3860DFC874}" srcId="{3A76E7C7-960F-467E-9AE1-A902963671C1}" destId="{0EEDB932-14C3-4488-B9AE-3682514D5EFA}" srcOrd="0" destOrd="0" parTransId="{F76C896B-002F-4C4A-9A9B-138C61E2BADC}" sibTransId="{BDB78F5D-4147-4546-8C59-FC19578D7960}"/>
    <dgm:cxn modelId="{6FE683E3-67D5-459E-A0CE-7B37BE8BEE36}" type="presOf" srcId="{8287FC7D-6A39-4E89-A6CF-53411D10923C}" destId="{F989DB8F-5C9E-4522-9344-D996777B716D}" srcOrd="0" destOrd="0" presId="urn:microsoft.com/office/officeart/2005/8/layout/vList5"/>
    <dgm:cxn modelId="{2D441A10-B14E-4F23-A2CD-56E9F203E5E1}" type="presParOf" srcId="{6E6DA14F-B90C-45AA-99CE-C8350597D53A}" destId="{15A7E380-2CF8-4FF0-A415-204EDADAD6FD}" srcOrd="0" destOrd="0" presId="urn:microsoft.com/office/officeart/2005/8/layout/vList5"/>
    <dgm:cxn modelId="{01F95E3D-159E-492F-B0B9-25A98CA9585C}" type="presParOf" srcId="{15A7E380-2CF8-4FF0-A415-204EDADAD6FD}" destId="{8A64CBEB-69AE-4F80-960B-C64CFA3BEA97}" srcOrd="0" destOrd="0" presId="urn:microsoft.com/office/officeart/2005/8/layout/vList5"/>
    <dgm:cxn modelId="{89BADAC8-6899-4C7B-8374-C6ED6EC7AF1A}" type="presParOf" srcId="{15A7E380-2CF8-4FF0-A415-204EDADAD6FD}" destId="{356755FF-177F-433B-8ABF-0F8549E1BA41}" srcOrd="1" destOrd="0" presId="urn:microsoft.com/office/officeart/2005/8/layout/vList5"/>
    <dgm:cxn modelId="{FAF4F808-EC5B-40D9-BBAF-FD9447730648}" type="presParOf" srcId="{6E6DA14F-B90C-45AA-99CE-C8350597D53A}" destId="{059FD558-FC24-462D-94A2-8F15E6BCAA12}" srcOrd="1" destOrd="0" presId="urn:microsoft.com/office/officeart/2005/8/layout/vList5"/>
    <dgm:cxn modelId="{ABE7D110-C203-4C25-B174-F6A3CB8F23E5}" type="presParOf" srcId="{6E6DA14F-B90C-45AA-99CE-C8350597D53A}" destId="{7CE8C9F3-A15A-4155-9759-3ADADAC84E31}" srcOrd="2" destOrd="0" presId="urn:microsoft.com/office/officeart/2005/8/layout/vList5"/>
    <dgm:cxn modelId="{DF6AFA38-CAB2-41C0-A29D-BA67C9FFC16C}" type="presParOf" srcId="{7CE8C9F3-A15A-4155-9759-3ADADAC84E31}" destId="{A78683A8-5363-4FAC-BA5A-C681F50FE252}" srcOrd="0" destOrd="0" presId="urn:microsoft.com/office/officeart/2005/8/layout/vList5"/>
    <dgm:cxn modelId="{52D48D6B-6AFD-4B70-A9A8-1D379ECFDC9C}" type="presParOf" srcId="{7CE8C9F3-A15A-4155-9759-3ADADAC84E31}" destId="{B60C68E5-F328-4FED-83D5-5923D706B63E}" srcOrd="1" destOrd="0" presId="urn:microsoft.com/office/officeart/2005/8/layout/vList5"/>
    <dgm:cxn modelId="{989CAE11-AD24-43F7-BEF8-A95BEFACBC1B}" type="presParOf" srcId="{6E6DA14F-B90C-45AA-99CE-C8350597D53A}" destId="{8253E21F-BD8A-452D-9365-3F1ED7690010}" srcOrd="3" destOrd="0" presId="urn:microsoft.com/office/officeart/2005/8/layout/vList5"/>
    <dgm:cxn modelId="{0FE2B416-355A-4FF9-B023-CDB77EDDB230}" type="presParOf" srcId="{6E6DA14F-B90C-45AA-99CE-C8350597D53A}" destId="{E17E25D3-783B-4D1E-8822-51A38E6E47E4}" srcOrd="4" destOrd="0" presId="urn:microsoft.com/office/officeart/2005/8/layout/vList5"/>
    <dgm:cxn modelId="{5922AD5E-B72F-46A0-862B-8DA5E5D7E3D1}" type="presParOf" srcId="{E17E25D3-783B-4D1E-8822-51A38E6E47E4}" destId="{9F9C8211-FC4B-478E-A6A9-55E58227F52A}" srcOrd="0" destOrd="0" presId="urn:microsoft.com/office/officeart/2005/8/layout/vList5"/>
    <dgm:cxn modelId="{9870B180-31B0-4262-BF01-6E8C1EAA08F4}" type="presParOf" srcId="{E17E25D3-783B-4D1E-8822-51A38E6E47E4}" destId="{82B16BA6-25A7-4849-9BB9-25FDB339EC57}" srcOrd="1" destOrd="0" presId="urn:microsoft.com/office/officeart/2005/8/layout/vList5"/>
    <dgm:cxn modelId="{7C8E68F4-7AC6-4966-859A-6EC2D9DA65D9}" type="presParOf" srcId="{6E6DA14F-B90C-45AA-99CE-C8350597D53A}" destId="{33398750-1781-4650-B1C3-70B68F06B20D}" srcOrd="5" destOrd="0" presId="urn:microsoft.com/office/officeart/2005/8/layout/vList5"/>
    <dgm:cxn modelId="{C21B29ED-01BE-43F6-9E51-F56BEE5F10D9}" type="presParOf" srcId="{6E6DA14F-B90C-45AA-99CE-C8350597D53A}" destId="{E091BC60-86FE-4FC0-A8F0-64130B791C3D}" srcOrd="6" destOrd="0" presId="urn:microsoft.com/office/officeart/2005/8/layout/vList5"/>
    <dgm:cxn modelId="{0E987CFE-A6CD-46B8-AB61-85B911A9BB17}" type="presParOf" srcId="{E091BC60-86FE-4FC0-A8F0-64130B791C3D}" destId="{E740F771-8819-4B73-8842-997A0BDAFC0C}" srcOrd="0" destOrd="0" presId="urn:microsoft.com/office/officeart/2005/8/layout/vList5"/>
    <dgm:cxn modelId="{21A6116C-77F9-4902-B930-5910A2C094FA}" type="presParOf" srcId="{E091BC60-86FE-4FC0-A8F0-64130B791C3D}" destId="{C3343E90-FC3D-4C57-A69A-034E8B786282}" srcOrd="1" destOrd="0" presId="urn:microsoft.com/office/officeart/2005/8/layout/vList5"/>
    <dgm:cxn modelId="{39E95D86-977A-47F1-8264-EE7C559C8BE2}" type="presParOf" srcId="{6E6DA14F-B90C-45AA-99CE-C8350597D53A}" destId="{F5DD1F4E-5575-4A6C-9C7F-4631A8215E84}" srcOrd="7" destOrd="0" presId="urn:microsoft.com/office/officeart/2005/8/layout/vList5"/>
    <dgm:cxn modelId="{0953A44E-2244-4FA9-8302-EA7B2876FDF4}" type="presParOf" srcId="{6E6DA14F-B90C-45AA-99CE-C8350597D53A}" destId="{84F17B3E-9F04-4BB1-9C86-2B0907D10C5B}" srcOrd="8" destOrd="0" presId="urn:microsoft.com/office/officeart/2005/8/layout/vList5"/>
    <dgm:cxn modelId="{AE60AD41-6B87-46F9-9B7D-5ACF6102C804}" type="presParOf" srcId="{84F17B3E-9F04-4BB1-9C86-2B0907D10C5B}" destId="{991F398F-24A3-4613-8C42-D7B7A6A0E988}" srcOrd="0" destOrd="0" presId="urn:microsoft.com/office/officeart/2005/8/layout/vList5"/>
    <dgm:cxn modelId="{C055D9B9-4E10-462B-80C5-376503BFDD0A}" type="presParOf" srcId="{84F17B3E-9F04-4BB1-9C86-2B0907D10C5B}" destId="{F989DB8F-5C9E-4522-9344-D996777B716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A428B-0297-441D-AA6D-628B177D69B1}">
      <dsp:nvSpPr>
        <dsp:cNvPr id="0" name=""/>
        <dsp:cNvSpPr/>
      </dsp:nvSpPr>
      <dsp:spPr>
        <a:xfrm>
          <a:off x="53" y="206101"/>
          <a:ext cx="515397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Основные</a:t>
          </a:r>
        </a:p>
      </dsp:txBody>
      <dsp:txXfrm>
        <a:off x="53" y="206101"/>
        <a:ext cx="5153975" cy="576000"/>
      </dsp:txXfrm>
    </dsp:sp>
    <dsp:sp modelId="{5B8C5731-844E-4FE6-96A1-ACD72255903A}">
      <dsp:nvSpPr>
        <dsp:cNvPr id="0" name=""/>
        <dsp:cNvSpPr/>
      </dsp:nvSpPr>
      <dsp:spPr>
        <a:xfrm>
          <a:off x="53" y="782101"/>
          <a:ext cx="5153975" cy="2690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b="0" i="0" kern="1200" dirty="0"/>
            <a:t>формирование ассортимента лекарственных препаратов;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управление закупками (ценообразование, приемка и маркировка товара);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распределение лекарственных  препаратов по аптечной сети;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обслуживание клиентов;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инвентаризация.</a:t>
          </a:r>
        </a:p>
      </dsp:txBody>
      <dsp:txXfrm>
        <a:off x="53" y="782101"/>
        <a:ext cx="5153975" cy="2690099"/>
      </dsp:txXfrm>
    </dsp:sp>
    <dsp:sp modelId="{66CE883C-32A9-48F7-878B-18D077CCC9B8}">
      <dsp:nvSpPr>
        <dsp:cNvPr id="0" name=""/>
        <dsp:cNvSpPr/>
      </dsp:nvSpPr>
      <dsp:spPr>
        <a:xfrm>
          <a:off x="5875585" y="206101"/>
          <a:ext cx="5153975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Поддерживающие</a:t>
          </a:r>
        </a:p>
      </dsp:txBody>
      <dsp:txXfrm>
        <a:off x="5875585" y="206101"/>
        <a:ext cx="5153975" cy="576000"/>
      </dsp:txXfrm>
    </dsp:sp>
    <dsp:sp modelId="{634CE33D-506E-42DC-AD56-2FF612301C79}">
      <dsp:nvSpPr>
        <dsp:cNvPr id="0" name=""/>
        <dsp:cNvSpPr/>
      </dsp:nvSpPr>
      <dsp:spPr>
        <a:xfrm>
          <a:off x="5875585" y="782101"/>
          <a:ext cx="5153975" cy="2690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бухгалтерия;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кадровая служба;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юридическая служба;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экономическая служба;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логистическая служба;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обслуживание </a:t>
          </a:r>
          <a:r>
            <a:rPr lang="en-US" sz="2000" kern="1200" dirty="0"/>
            <a:t>IT </a:t>
          </a:r>
          <a:r>
            <a:rPr lang="ru-RU" sz="2000" kern="1200" dirty="0"/>
            <a:t>инфраструктуры;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000" kern="1200" dirty="0"/>
            <a:t>служба безопастности.</a:t>
          </a:r>
        </a:p>
      </dsp:txBody>
      <dsp:txXfrm>
        <a:off x="5875585" y="782101"/>
        <a:ext cx="5153975" cy="26900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755FF-177F-433B-8ABF-0F8549E1BA41}">
      <dsp:nvSpPr>
        <dsp:cNvPr id="0" name=""/>
        <dsp:cNvSpPr/>
      </dsp:nvSpPr>
      <dsp:spPr>
        <a:xfrm rot="5400000">
          <a:off x="4857152" y="-2066495"/>
          <a:ext cx="558439" cy="48342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Создание системы оптимизации маршрутов доставки</a:t>
          </a:r>
        </a:p>
      </dsp:txBody>
      <dsp:txXfrm rot="-5400000">
        <a:off x="2719256" y="98662"/>
        <a:ext cx="4806971" cy="503917"/>
      </dsp:txXfrm>
    </dsp:sp>
    <dsp:sp modelId="{8A64CBEB-69AE-4F80-960B-C64CFA3BEA97}">
      <dsp:nvSpPr>
        <dsp:cNvPr id="0" name=""/>
        <dsp:cNvSpPr/>
      </dsp:nvSpPr>
      <dsp:spPr>
        <a:xfrm>
          <a:off x="0" y="1596"/>
          <a:ext cx="2719255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>
              <a:solidFill>
                <a:schemeClr val="accent5"/>
              </a:solidFill>
            </a:rPr>
            <a:t>115 799</a:t>
          </a:r>
          <a:r>
            <a:rPr lang="ru-RU" sz="3500" kern="1200" baseline="0" dirty="0">
              <a:solidFill>
                <a:schemeClr val="accent5"/>
              </a:solidFill>
            </a:rPr>
            <a:t>₽</a:t>
          </a:r>
        </a:p>
      </dsp:txBody>
      <dsp:txXfrm>
        <a:off x="34076" y="35672"/>
        <a:ext cx="2651103" cy="629896"/>
      </dsp:txXfrm>
    </dsp:sp>
    <dsp:sp modelId="{B60C68E5-F328-4FED-83D5-5923D706B63E}">
      <dsp:nvSpPr>
        <dsp:cNvPr id="0" name=""/>
        <dsp:cNvSpPr/>
      </dsp:nvSpPr>
      <dsp:spPr>
        <a:xfrm rot="5400000">
          <a:off x="4857152" y="-1333543"/>
          <a:ext cx="558439" cy="48342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Автоматизации деятельности аптечной сети</a:t>
          </a:r>
        </a:p>
      </dsp:txBody>
      <dsp:txXfrm rot="-5400000">
        <a:off x="2719256" y="831614"/>
        <a:ext cx="4806971" cy="503917"/>
      </dsp:txXfrm>
    </dsp:sp>
    <dsp:sp modelId="{A78683A8-5363-4FAC-BA5A-C681F50FE252}">
      <dsp:nvSpPr>
        <dsp:cNvPr id="0" name=""/>
        <dsp:cNvSpPr/>
      </dsp:nvSpPr>
      <dsp:spPr>
        <a:xfrm>
          <a:off x="0" y="734547"/>
          <a:ext cx="2719255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101 907</a:t>
          </a:r>
          <a:r>
            <a:rPr lang="ru-RU" sz="3500" kern="1200" dirty="0"/>
            <a:t>₽</a:t>
          </a:r>
        </a:p>
      </dsp:txBody>
      <dsp:txXfrm>
        <a:off x="34076" y="768623"/>
        <a:ext cx="2651103" cy="629896"/>
      </dsp:txXfrm>
    </dsp:sp>
    <dsp:sp modelId="{82B16BA6-25A7-4849-9BB9-25FDB339EC57}">
      <dsp:nvSpPr>
        <dsp:cNvPr id="0" name=""/>
        <dsp:cNvSpPr/>
      </dsp:nvSpPr>
      <dsp:spPr>
        <a:xfrm rot="5400000">
          <a:off x="4857152" y="-600592"/>
          <a:ext cx="558439" cy="48342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Внедрение подписки ЭДО</a:t>
          </a:r>
        </a:p>
      </dsp:txBody>
      <dsp:txXfrm rot="-5400000">
        <a:off x="2719256" y="1564565"/>
        <a:ext cx="4806971" cy="503917"/>
      </dsp:txXfrm>
    </dsp:sp>
    <dsp:sp modelId="{9F9C8211-FC4B-478E-A6A9-55E58227F52A}">
      <dsp:nvSpPr>
        <dsp:cNvPr id="0" name=""/>
        <dsp:cNvSpPr/>
      </dsp:nvSpPr>
      <dsp:spPr>
        <a:xfrm>
          <a:off x="0" y="1467499"/>
          <a:ext cx="2719255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C00000"/>
              </a:solidFill>
            </a:rPr>
            <a:t>72 220</a:t>
          </a:r>
          <a:r>
            <a:rPr lang="ru-RU" sz="3500" kern="1200" dirty="0">
              <a:solidFill>
                <a:srgbClr val="C00000"/>
              </a:solidFill>
            </a:rPr>
            <a:t>₽</a:t>
          </a:r>
        </a:p>
      </dsp:txBody>
      <dsp:txXfrm>
        <a:off x="34076" y="1501575"/>
        <a:ext cx="2651103" cy="629896"/>
      </dsp:txXfrm>
    </dsp:sp>
    <dsp:sp modelId="{C3343E90-FC3D-4C57-A69A-034E8B786282}">
      <dsp:nvSpPr>
        <dsp:cNvPr id="0" name=""/>
        <dsp:cNvSpPr/>
      </dsp:nvSpPr>
      <dsp:spPr>
        <a:xfrm rot="5400000">
          <a:off x="4857152" y="132358"/>
          <a:ext cx="558439" cy="48342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Привлечение клиентов через рекламу</a:t>
          </a:r>
        </a:p>
      </dsp:txBody>
      <dsp:txXfrm rot="-5400000">
        <a:off x="2719256" y="2297516"/>
        <a:ext cx="4806971" cy="503917"/>
      </dsp:txXfrm>
    </dsp:sp>
    <dsp:sp modelId="{E740F771-8819-4B73-8842-997A0BDAFC0C}">
      <dsp:nvSpPr>
        <dsp:cNvPr id="0" name=""/>
        <dsp:cNvSpPr/>
      </dsp:nvSpPr>
      <dsp:spPr>
        <a:xfrm>
          <a:off x="0" y="2200450"/>
          <a:ext cx="2719255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78 306</a:t>
          </a:r>
          <a:r>
            <a:rPr lang="ru-RU" sz="3500" kern="1200" dirty="0"/>
            <a:t>₽</a:t>
          </a:r>
        </a:p>
      </dsp:txBody>
      <dsp:txXfrm>
        <a:off x="34076" y="2234526"/>
        <a:ext cx="2651103" cy="629896"/>
      </dsp:txXfrm>
    </dsp:sp>
    <dsp:sp modelId="{F989DB8F-5C9E-4522-9344-D996777B716D}">
      <dsp:nvSpPr>
        <dsp:cNvPr id="0" name=""/>
        <dsp:cNvSpPr/>
      </dsp:nvSpPr>
      <dsp:spPr>
        <a:xfrm rot="5400000">
          <a:off x="4857152" y="865309"/>
          <a:ext cx="558439" cy="48342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Внедрение современных технологий для оптимизации логистики</a:t>
          </a:r>
        </a:p>
      </dsp:txBody>
      <dsp:txXfrm rot="-5400000">
        <a:off x="2719256" y="3030467"/>
        <a:ext cx="4806971" cy="503917"/>
      </dsp:txXfrm>
    </dsp:sp>
    <dsp:sp modelId="{991F398F-24A3-4613-8C42-D7B7A6A0E988}">
      <dsp:nvSpPr>
        <dsp:cNvPr id="0" name=""/>
        <dsp:cNvSpPr/>
      </dsp:nvSpPr>
      <dsp:spPr>
        <a:xfrm>
          <a:off x="0" y="2933401"/>
          <a:ext cx="2719255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110 687</a:t>
          </a:r>
          <a:r>
            <a:rPr lang="ru-RU" sz="3500" kern="1200" dirty="0"/>
            <a:t>₽</a:t>
          </a:r>
        </a:p>
      </dsp:txBody>
      <dsp:txXfrm>
        <a:off x="34076" y="2967477"/>
        <a:ext cx="2651103" cy="6298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755FF-177F-433B-8ABF-0F8549E1BA41}">
      <dsp:nvSpPr>
        <dsp:cNvPr id="0" name=""/>
        <dsp:cNvSpPr/>
      </dsp:nvSpPr>
      <dsp:spPr>
        <a:xfrm rot="5400000">
          <a:off x="4699628" y="-1992366"/>
          <a:ext cx="558439" cy="46859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Создание системы оптимизации маршрутов доставки</a:t>
          </a:r>
        </a:p>
      </dsp:txBody>
      <dsp:txXfrm rot="-5400000">
        <a:off x="2635861" y="98662"/>
        <a:ext cx="4658714" cy="503917"/>
      </dsp:txXfrm>
    </dsp:sp>
    <dsp:sp modelId="{8A64CBEB-69AE-4F80-960B-C64CFA3BEA97}">
      <dsp:nvSpPr>
        <dsp:cNvPr id="0" name=""/>
        <dsp:cNvSpPr/>
      </dsp:nvSpPr>
      <dsp:spPr>
        <a:xfrm>
          <a:off x="0" y="0"/>
          <a:ext cx="2635860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5"/>
              </a:solidFill>
            </a:rPr>
            <a:t>2 700</a:t>
          </a:r>
          <a:endParaRPr lang="ru-RU" sz="3500" b="1" kern="1200" baseline="0" dirty="0">
            <a:solidFill>
              <a:schemeClr val="accent5"/>
            </a:solidFill>
          </a:endParaRPr>
        </a:p>
      </dsp:txBody>
      <dsp:txXfrm>
        <a:off x="34076" y="34076"/>
        <a:ext cx="2567708" cy="629896"/>
      </dsp:txXfrm>
    </dsp:sp>
    <dsp:sp modelId="{B60C68E5-F328-4FED-83D5-5923D706B63E}">
      <dsp:nvSpPr>
        <dsp:cNvPr id="0" name=""/>
        <dsp:cNvSpPr/>
      </dsp:nvSpPr>
      <dsp:spPr>
        <a:xfrm rot="5400000">
          <a:off x="4699628" y="-1259415"/>
          <a:ext cx="558439" cy="46859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Автоматизации деятельности аптечной сети</a:t>
          </a:r>
        </a:p>
      </dsp:txBody>
      <dsp:txXfrm rot="-5400000">
        <a:off x="2635861" y="831613"/>
        <a:ext cx="4658714" cy="503917"/>
      </dsp:txXfrm>
    </dsp:sp>
    <dsp:sp modelId="{A78683A8-5363-4FAC-BA5A-C681F50FE252}">
      <dsp:nvSpPr>
        <dsp:cNvPr id="0" name=""/>
        <dsp:cNvSpPr/>
      </dsp:nvSpPr>
      <dsp:spPr>
        <a:xfrm>
          <a:off x="0" y="734547"/>
          <a:ext cx="2635860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1800</a:t>
          </a:r>
          <a:endParaRPr lang="ru-RU" sz="3500" kern="1200" dirty="0"/>
        </a:p>
      </dsp:txBody>
      <dsp:txXfrm>
        <a:off x="34076" y="768623"/>
        <a:ext cx="2567708" cy="629896"/>
      </dsp:txXfrm>
    </dsp:sp>
    <dsp:sp modelId="{82B16BA6-25A7-4849-9BB9-25FDB339EC57}">
      <dsp:nvSpPr>
        <dsp:cNvPr id="0" name=""/>
        <dsp:cNvSpPr/>
      </dsp:nvSpPr>
      <dsp:spPr>
        <a:xfrm rot="5400000">
          <a:off x="4699628" y="-526464"/>
          <a:ext cx="558439" cy="46859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Внедрение подписки ЭДО</a:t>
          </a:r>
        </a:p>
      </dsp:txBody>
      <dsp:txXfrm rot="-5400000">
        <a:off x="2635861" y="1564564"/>
        <a:ext cx="4658714" cy="503917"/>
      </dsp:txXfrm>
    </dsp:sp>
    <dsp:sp modelId="{9F9C8211-FC4B-478E-A6A9-55E58227F52A}">
      <dsp:nvSpPr>
        <dsp:cNvPr id="0" name=""/>
        <dsp:cNvSpPr/>
      </dsp:nvSpPr>
      <dsp:spPr>
        <a:xfrm>
          <a:off x="0" y="1467499"/>
          <a:ext cx="2635860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C00000"/>
              </a:solidFill>
            </a:rPr>
            <a:t>1000</a:t>
          </a:r>
          <a:endParaRPr lang="ru-RU" sz="3500" kern="1200" dirty="0">
            <a:solidFill>
              <a:srgbClr val="C00000"/>
            </a:solidFill>
          </a:endParaRPr>
        </a:p>
      </dsp:txBody>
      <dsp:txXfrm>
        <a:off x="34076" y="1501575"/>
        <a:ext cx="2567708" cy="629896"/>
      </dsp:txXfrm>
    </dsp:sp>
    <dsp:sp modelId="{C3343E90-FC3D-4C57-A69A-034E8B786282}">
      <dsp:nvSpPr>
        <dsp:cNvPr id="0" name=""/>
        <dsp:cNvSpPr/>
      </dsp:nvSpPr>
      <dsp:spPr>
        <a:xfrm rot="5400000">
          <a:off x="4699628" y="206487"/>
          <a:ext cx="558439" cy="46859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Привлечение клиентов через рекламу</a:t>
          </a:r>
        </a:p>
      </dsp:txBody>
      <dsp:txXfrm rot="-5400000">
        <a:off x="2635861" y="2297516"/>
        <a:ext cx="4658714" cy="503917"/>
      </dsp:txXfrm>
    </dsp:sp>
    <dsp:sp modelId="{E740F771-8819-4B73-8842-997A0BDAFC0C}">
      <dsp:nvSpPr>
        <dsp:cNvPr id="0" name=""/>
        <dsp:cNvSpPr/>
      </dsp:nvSpPr>
      <dsp:spPr>
        <a:xfrm>
          <a:off x="0" y="2200450"/>
          <a:ext cx="2635860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1600</a:t>
          </a:r>
          <a:endParaRPr lang="ru-RU" sz="3500" kern="1200" dirty="0"/>
        </a:p>
      </dsp:txBody>
      <dsp:txXfrm>
        <a:off x="34076" y="2234526"/>
        <a:ext cx="2567708" cy="629896"/>
      </dsp:txXfrm>
    </dsp:sp>
    <dsp:sp modelId="{F989DB8F-5C9E-4522-9344-D996777B716D}">
      <dsp:nvSpPr>
        <dsp:cNvPr id="0" name=""/>
        <dsp:cNvSpPr/>
      </dsp:nvSpPr>
      <dsp:spPr>
        <a:xfrm rot="5400000">
          <a:off x="4699628" y="939438"/>
          <a:ext cx="558439" cy="468597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ru-RU" sz="1500" kern="1200" dirty="0"/>
            <a:t>Внедрение современных технологий для оптимизации логистики</a:t>
          </a:r>
        </a:p>
      </dsp:txBody>
      <dsp:txXfrm rot="-5400000">
        <a:off x="2635861" y="3030467"/>
        <a:ext cx="4658714" cy="503917"/>
      </dsp:txXfrm>
    </dsp:sp>
    <dsp:sp modelId="{991F398F-24A3-4613-8C42-D7B7A6A0E988}">
      <dsp:nvSpPr>
        <dsp:cNvPr id="0" name=""/>
        <dsp:cNvSpPr/>
      </dsp:nvSpPr>
      <dsp:spPr>
        <a:xfrm>
          <a:off x="0" y="2933401"/>
          <a:ext cx="2635860" cy="6980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2100</a:t>
          </a:r>
          <a:endParaRPr lang="ru-RU" sz="3500" kern="1200" dirty="0"/>
        </a:p>
      </dsp:txBody>
      <dsp:txXfrm>
        <a:off x="34076" y="2967477"/>
        <a:ext cx="2567708" cy="629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9C4667-D0EB-4182-A979-F1BD41F3D31E}" type="datetime1">
              <a:rPr lang="ru-RU" smtClean="0"/>
              <a:t>19.04.2024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52E72FE-6225-48DC-96F7-A6D4A27B79B8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5E3DB2-6224-4F87-96B2-901B51FC324F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724630-BB87-4AF9-A3EB-1FC0B7D5A0A2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ED2A334-CAC3-41D9-9F20-8680444032ED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1335E-9FC5-4332-89A1-F61C26AF68B8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9742827-D144-4B2C-B4EF-283D1A1D2ABE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134D18-76F3-4340-B8E3-CE0608B72693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1DAD5-1ADC-4BAD-A5A2-B644A9983A58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4B273F-9A6A-422D-A6AB-3990B7538E9C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026E7C-B2F6-41BB-9643-AACFC392E830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2B0968A-0AED-4FB8-B40B-FB67848094BA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1F5BCB-5907-4BE5-BDA8-E10478C468F1}" type="datetime1">
              <a:rPr lang="ru-RU" noProof="0" smtClean="0"/>
              <a:t>19.04.2024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2E8C287-D018-43BB-961A-194062A1E79C}" type="datetime1">
              <a:rPr lang="ru-RU" smtClean="0"/>
              <a:pPr/>
              <a:t>19.04.2024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57F1E4F-1CFF-5643-939E-217C01CDF565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ru-RU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Основы моделирования бизнес-процессов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ru-RU" dirty="0">
                <a:solidFill>
                  <a:srgbClr val="7CEB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Семинар 11. Непрерывный процесс совершенствования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B43AD52-9044-E4E5-CF07-101D2E57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 </a:t>
            </a:r>
            <a:r>
              <a:rPr lang="ru-RU" dirty="0" err="1"/>
              <a:t>ПРИОРИтезации</a:t>
            </a:r>
            <a:r>
              <a:rPr lang="ru-RU" dirty="0"/>
              <a:t> гипотез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BF8D1B-7998-F907-D1EC-258099850F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значению коэффициента </a:t>
            </a:r>
            <a:r>
              <a:rPr lang="en-US" dirty="0"/>
              <a:t>RICE SCORE </a:t>
            </a:r>
            <a:r>
              <a:rPr lang="ru-RU" dirty="0"/>
              <a:t>выбрали инициативу - </a:t>
            </a:r>
            <a:r>
              <a:rPr lang="ru-RU" b="1" dirty="0"/>
              <a:t>Создание системы оптимизации маршрутов доставки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03" y="2228003"/>
            <a:ext cx="4283417" cy="4283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72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D6E2-C8C8-61F1-382D-4B75876E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Планируем проект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project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843523-A4E5-4915-9685-391C877D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3" y="2093597"/>
            <a:ext cx="11348733" cy="323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5D003-08BD-2427-5BD1-214F3027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Объект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215287D-9DEB-B68D-1D3A-314314087C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2548593"/>
            <a:ext cx="4854739" cy="2991126"/>
          </a:xfr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99E855DB-2F13-2604-0260-DC081375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583" y="2228003"/>
            <a:ext cx="5422392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В качестве примера возьмем розничную аптечную сеть</a:t>
            </a:r>
          </a:p>
        </p:txBody>
      </p:sp>
    </p:spTree>
    <p:extLst>
      <p:ext uri="{BB962C8B-B14F-4D97-AF65-F5344CB8AC3E}">
        <p14:creationId xmlns:p14="http://schemas.microsoft.com/office/powerpoint/2010/main" val="187185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8FC1348-12DD-FF8B-FB39-4E718DB5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и поддерживающие бизнес-процессы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8044B82-03EE-B34C-5DAA-506577315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91926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770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бизнес-процессы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7" y="1821248"/>
            <a:ext cx="6936483" cy="487809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A465E-38B2-9DE5-0F75-3B3ADE7053FC}"/>
              </a:ext>
            </a:extLst>
          </p:cNvPr>
          <p:cNvSpPr txBox="1"/>
          <p:nvPr/>
        </p:nvSpPr>
        <p:spPr>
          <a:xfrm>
            <a:off x="7853136" y="1934029"/>
            <a:ext cx="2769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Основной бизнес-процесс деятельности аптечной сети в нотации </a:t>
            </a:r>
            <a:r>
              <a:rPr lang="en-US" dirty="0"/>
              <a:t>IDEF0</a:t>
            </a:r>
          </a:p>
        </p:txBody>
      </p:sp>
    </p:spTree>
    <p:extLst>
      <p:ext uri="{BB962C8B-B14F-4D97-AF65-F5344CB8AC3E}">
        <p14:creationId xmlns:p14="http://schemas.microsoft.com/office/powerpoint/2010/main" val="638367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E5360C-BBE3-8947-4861-C63D13B5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Декомпозиция Процесса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695501"/>
              </p:ext>
            </p:extLst>
          </p:nvPr>
        </p:nvGraphicFramePr>
        <p:xfrm>
          <a:off x="412752" y="2184401"/>
          <a:ext cx="11319508" cy="43706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604">
                  <a:extLst>
                    <a:ext uri="{9D8B030D-6E8A-4147-A177-3AD203B41FA5}">
                      <a16:colId xmlns:a16="http://schemas.microsoft.com/office/drawing/2014/main" val="1193995314"/>
                    </a:ext>
                  </a:extLst>
                </a:gridCol>
                <a:gridCol w="1244599">
                  <a:extLst>
                    <a:ext uri="{9D8B030D-6E8A-4147-A177-3AD203B41FA5}">
                      <a16:colId xmlns:a16="http://schemas.microsoft.com/office/drawing/2014/main" val="4479225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3954207758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3869602894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3637316564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604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48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7645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Уровень</a:t>
                      </a:r>
                      <a:r>
                        <a:rPr lang="ru-RU" sz="12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</a:t>
                      </a:r>
                    </a:p>
                    <a:p>
                      <a:pPr algn="ctr"/>
                      <a:r>
                        <a:rPr lang="ru-RU" sz="11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(отделы)</a:t>
                      </a:r>
                      <a:endParaRPr lang="ru-RU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Формирование ассортимента лекарственных препаратов (ЛП)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38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Уровень 1</a:t>
                      </a:r>
                    </a:p>
                    <a:p>
                      <a:pPr algn="ctr"/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(процессы)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Планирование ассортимента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Анализ рынка и спроса на</a:t>
                      </a:r>
                      <a:r>
                        <a:rPr lang="ru-RU" sz="9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ЛП (на основе отчета о продажах)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Анализ остатков</a:t>
                      </a:r>
                      <a:r>
                        <a:rPr lang="ru-RU" sz="9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ЛП и остаточного срока годности</a:t>
                      </a:r>
                      <a:endParaRPr lang="ru-R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Формирование заявки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52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Уровень 2</a:t>
                      </a:r>
                    </a:p>
                    <a:p>
                      <a:pPr algn="ctr"/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ru-RU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подпроцессы</a:t>
                      </a:r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Определение основных категорий препаратов для включения в ассортимент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Разработка стратегии ассортимента, включая ширину и глубину линеек товаров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Установление целевых показателей, таких как количество SKU (наименований) и их доли в общем объеме продаж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ru-RU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964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Уровень 3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ru-RU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подпроцессы</a:t>
                      </a:r>
                      <a:r>
                        <a:rPr lang="ru-R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  <a:p>
                      <a:pPr algn="ctr"/>
                      <a:endParaRPr lang="ru-RU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Классификация препаратов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Учет законодательных требований и регулирования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Определение стратегически важных категорий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474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Уровень 4</a:t>
                      </a:r>
                    </a:p>
                    <a:p>
                      <a:pPr algn="ctr"/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ru-RU" sz="9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операции)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Выделение категорий по форме выпуска (таблетки, капсулы, мази и т. д.) и методу применения (внутрь, наружно и т. д.)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Разделение препаратов на основные категории в соответствии с их терапевтическими свойствами, механизмом действия и областью применения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endParaRPr lang="ru-RU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122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EA465E-38B2-9DE5-0F75-3B3ADE7053FC}"/>
              </a:ext>
            </a:extLst>
          </p:cNvPr>
          <p:cNvSpPr txBox="1"/>
          <p:nvPr/>
        </p:nvSpPr>
        <p:spPr>
          <a:xfrm>
            <a:off x="7427686" y="873579"/>
            <a:ext cx="3132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Формирование ассортимента лекарственных препаратов</a:t>
            </a:r>
          </a:p>
          <a:p>
            <a:r>
              <a:rPr lang="ru-RU" dirty="0"/>
              <a:t>в нотации </a:t>
            </a:r>
            <a:r>
              <a:rPr lang="en-US" dirty="0"/>
              <a:t>BPMN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91" y="600074"/>
            <a:ext cx="4839284" cy="62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A7AD3-7EE4-9C76-1F9F-F445683E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инициативы по оптимизации бизнес-процессов 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95085"/>
              </p:ext>
            </p:extLst>
          </p:nvPr>
        </p:nvGraphicFramePr>
        <p:xfrm>
          <a:off x="413433" y="2055706"/>
          <a:ext cx="11327230" cy="38175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8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1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1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0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29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2025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Вариант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Процесс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Возможности для </a:t>
                      </a:r>
                      <a:b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снижения издержек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Источники жалоб</a:t>
                      </a:r>
                      <a:b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клиентов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Возможность </a:t>
                      </a:r>
                      <a:b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улучшения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Простота улучшения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Источник недовольства</a:t>
                      </a:r>
                      <a:b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сотрудников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Итого</a:t>
                      </a:r>
                      <a:endParaRPr lang="ru-R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12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Создание системы оптимизации маршрутов доставки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63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Автоматизации деятельности аптечной сети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6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Внедрение подписки ЭДО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Привлечение клиентов через рекламу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05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Внедрение современных технологий для оптимизации логистики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ru-RU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35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587B6-E23F-5913-307E-A3971F7C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Экономический эффект</a:t>
            </a:r>
            <a:r>
              <a:rPr lang="en-US" dirty="0"/>
              <a:t> (NPV)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0EA9837-661C-B8EB-A67E-E37A89BF04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9026083"/>
              </p:ext>
            </p:extLst>
          </p:nvPr>
        </p:nvGraphicFramePr>
        <p:xfrm>
          <a:off x="581193" y="2228003"/>
          <a:ext cx="7553488" cy="363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7FBC7AD3-E4F2-5500-FA04-0F2216AB5100}"/>
                  </a:ext>
                </a:extLst>
              </p:cNvPr>
              <p:cNvSpPr txBox="1">
                <a:spLocks noGrp="1"/>
              </p:cNvSpPr>
              <p:nvPr>
                <p:ph sz="half" idx="2"/>
              </p:nvPr>
            </p:nvSpPr>
            <p:spPr>
              <a:xfrm>
                <a:off x="8481904" y="2374654"/>
                <a:ext cx="3064870" cy="1843069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squar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US" sz="1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1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𝐶𝐹</m:t>
                                  </m:r>
                                </m:e>
                                <m:sub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lang="ru-RU" sz="1400" b="0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𝐼𝐶</m:t>
                          </m:r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𝐶𝐹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sz="1400" b="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1400" b="0" dirty="0"/>
              </a:p>
              <a:p>
                <a:pPr>
                  <a:spcAft>
                    <a:spcPts val="0"/>
                  </a:spcAft>
                  <a:buNone/>
                </a:pPr>
                <a:r>
                  <a:rPr lang="ru-RU" sz="1400" dirty="0"/>
                  <a:t>где:</a:t>
                </a:r>
              </a:p>
              <a:p>
                <a:pPr>
                  <a:spcAft>
                    <a:spcPts val="0"/>
                  </a:spcAft>
                  <a:buNone/>
                </a:pPr>
                <a:r>
                  <a:rPr lang="en-US" sz="1400" dirty="0"/>
                  <a:t>IC - </a:t>
                </a:r>
                <a:r>
                  <a:rPr lang="ru-RU" sz="1400" dirty="0"/>
                  <a:t>вложение;</a:t>
                </a:r>
              </a:p>
              <a:p>
                <a:pPr>
                  <a:spcAft>
                    <a:spcPts val="0"/>
                  </a:spcAft>
                  <a:buNone/>
                </a:pPr>
                <a:r>
                  <a:rPr lang="en-US" sz="1400" dirty="0"/>
                  <a:t>CF - </a:t>
                </a:r>
                <a:r>
                  <a:rPr lang="ru-RU" sz="1400" dirty="0"/>
                  <a:t>денежный</a:t>
                </a:r>
                <a:r>
                  <a:rPr lang="ru-RU" sz="1400" baseline="0" dirty="0"/>
                  <a:t> поток;</a:t>
                </a:r>
              </a:p>
              <a:p>
                <a:pPr>
                  <a:spcAft>
                    <a:spcPts val="0"/>
                  </a:spcAft>
                  <a:buNone/>
                </a:pPr>
                <a:r>
                  <a:rPr lang="en-US" sz="1400" baseline="0" dirty="0"/>
                  <a:t>I - </a:t>
                </a:r>
                <a:r>
                  <a:rPr lang="ru-RU" sz="1400" baseline="0" dirty="0"/>
                  <a:t>ставка дисконтирования</a:t>
                </a:r>
                <a:endParaRPr lang="en-US" sz="1400" dirty="0"/>
              </a:p>
              <a:p>
                <a:endParaRPr lang="ru-RU" sz="1100" dirty="0"/>
              </a:p>
            </p:txBody>
          </p:sp>
        </mc:Choice>
        <mc:Fallback xmlns="">
          <p:sp>
            <p:nvSpPr>
              <p:cNvPr id="10" name="TextBox 1">
                <a:extLst>
                  <a:ext uri="{FF2B5EF4-FFF2-40B4-BE49-F238E27FC236}">
                    <a16:creationId xmlns:a16="http://schemas.microsoft.com/office/drawing/2014/main" id="{7FBC7AD3-E4F2-5500-FA04-0F2216AB510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481904" y="2374654"/>
                <a:ext cx="3064870" cy="1843069"/>
              </a:xfrm>
              <a:prstGeom prst="rect">
                <a:avLst/>
              </a:prstGeom>
              <a:blipFill>
                <a:blip r:embed="rId7"/>
                <a:stretch>
                  <a:fillRect l="-35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757B8D-AD99-0A86-E35A-CB2CFB1C1A9F}"/>
              </a:ext>
            </a:extLst>
          </p:cNvPr>
          <p:cNvSpPr txBox="1"/>
          <p:nvPr/>
        </p:nvSpPr>
        <p:spPr>
          <a:xfrm>
            <a:off x="8379047" y="4217723"/>
            <a:ext cx="341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Подробный расчет смотри в файле </a:t>
            </a:r>
            <a:r>
              <a:rPr lang="en-US" sz="1400" dirty="0"/>
              <a:t>Excel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796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587B6-E23F-5913-307E-A3971F7C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Приоретизация инициатив с помощью фреймворка RICE, ПРЕДСТАВЛЕНЫ ВЫЧИСЛЕННЫЕ КОЭФИЦЕНТЫ </a:t>
            </a:r>
            <a:r>
              <a:rPr lang="en-US" dirty="0"/>
              <a:t>RICE SCORE</a:t>
            </a:r>
            <a:endParaRPr lang="ru-RU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0EA9837-661C-B8EB-A67E-E37A89BF04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6217484"/>
              </p:ext>
            </p:extLst>
          </p:nvPr>
        </p:nvGraphicFramePr>
        <p:xfrm>
          <a:off x="581193" y="2228003"/>
          <a:ext cx="7321836" cy="3633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D757B8D-AD99-0A86-E35A-CB2CFB1C1A9F}"/>
              </a:ext>
            </a:extLst>
          </p:cNvPr>
          <p:cNvSpPr txBox="1"/>
          <p:nvPr/>
        </p:nvSpPr>
        <p:spPr>
          <a:xfrm>
            <a:off x="8379047" y="5540930"/>
            <a:ext cx="341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Подробный расчет смотри в файле </a:t>
            </a:r>
            <a:r>
              <a:rPr lang="en-US" sz="1400" dirty="0"/>
              <a:t>Excel</a:t>
            </a:r>
            <a:endParaRPr lang="ru-R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00D3D61-FDBA-F927-90CD-96399D368B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094125" y="1967223"/>
                <a:ext cx="3697015" cy="3471880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𝑅𝐼𝐶𝐸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𝑆𝐶𝑂𝑅𝐸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𝑅𝑒𝑎𝑐h</m:t>
                          </m:r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𝐼𝑚𝑝𝑎𝑐𝑡</m:t>
                          </m:r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𝐶𝑜𝑛𝑓𝑖𝑑𝑒𝑛𝑐𝑒</m:t>
                          </m:r>
                        </m:num>
                        <m:den>
                          <m:r>
                            <a:rPr lang="en-US" sz="4000" b="0" i="1">
                              <a:latin typeface="Cambria Math" panose="02040503050406030204" pitchFamily="18" charset="0"/>
                            </a:rPr>
                            <m:t>𝐸𝑓𝑓𝑜𝑟𝑡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dirty="0"/>
                  <a:t>где: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en-US" sz="4000" b="1" dirty="0"/>
                  <a:t>RICE</a:t>
                </a:r>
                <a:r>
                  <a:rPr lang="en-US" sz="4000" b="1" baseline="0" dirty="0"/>
                  <a:t> SCORE </a:t>
                </a:r>
                <a:r>
                  <a:rPr lang="en-US" sz="4000" baseline="0" dirty="0"/>
                  <a:t>- </a:t>
                </a:r>
                <a:r>
                  <a:rPr lang="ru-RU" sz="4000" baseline="0" dirty="0"/>
                  <a:t>показатель приоритетности гипотез;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en-US" sz="4000" b="1" dirty="0"/>
                  <a:t>Reach</a:t>
                </a:r>
                <a:r>
                  <a:rPr lang="en-US" sz="4000" baseline="0" dirty="0"/>
                  <a:t> - </a:t>
                </a:r>
                <a:r>
                  <a:rPr lang="ru-RU" sz="4000" baseline="0" dirty="0"/>
                  <a:t>охват. Количество людей задействованных в инициативе;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en-US" sz="4000" b="1" dirty="0"/>
                  <a:t>Impact</a:t>
                </a:r>
                <a:r>
                  <a:rPr lang="en-US" sz="4000" baseline="0" dirty="0"/>
                  <a:t> - </a:t>
                </a:r>
                <a:r>
                  <a:rPr lang="ru-RU" sz="4000" baseline="0" dirty="0"/>
                  <a:t>влияние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3 - сильное воздействие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2 - среднее воздействие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1 - слабое воздействие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0.5 - минимальное воздействие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en-US" sz="4000" b="1" baseline="0" dirty="0"/>
                  <a:t>Confidence</a:t>
                </a:r>
                <a:r>
                  <a:rPr lang="en-US" sz="4000" baseline="0" dirty="0"/>
                  <a:t> - </a:t>
                </a:r>
                <a:r>
                  <a:rPr lang="ru-RU" sz="4000" baseline="0" dirty="0"/>
                  <a:t>уверенность в оценке охвата, влияния и трудозатрат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100% - высокая степень достоверности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80% - средняя достоверность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  50% - низкая достоверность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en-US" sz="4000" b="1" baseline="0" dirty="0"/>
                  <a:t>Effort</a:t>
                </a:r>
                <a:r>
                  <a:rPr lang="en-US" sz="4000" baseline="0" dirty="0"/>
                  <a:t> - </a:t>
                </a:r>
                <a:r>
                  <a:rPr lang="ru-RU" sz="4000" baseline="0" dirty="0"/>
                  <a:t>трудозатраты. Оценивается общее количество ресурсов,  </a:t>
                </a:r>
              </a:p>
              <a:p>
                <a:pPr marL="0" indent="0">
                  <a:lnSpc>
                    <a:spcPct val="120000"/>
                  </a:lnSpc>
                  <a:spcAft>
                    <a:spcPts val="0"/>
                  </a:spcAft>
                  <a:buNone/>
                </a:pPr>
                <a:r>
                  <a:rPr lang="ru-RU" sz="4000" baseline="0" dirty="0"/>
                  <a:t>необходимое для завершения инициативы за определенный</a:t>
                </a:r>
                <a:br>
                  <a:rPr lang="ru-RU" sz="4000" baseline="0" dirty="0"/>
                </a:br>
                <a:r>
                  <a:rPr lang="ru-RU" sz="4000" baseline="0" dirty="0"/>
                  <a:t>период времени.</a:t>
                </a:r>
                <a:endParaRPr lang="ru-RU" sz="40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400D3D61-FDBA-F927-90CD-96399D368B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094125" y="1967223"/>
                <a:ext cx="3697015" cy="3471880"/>
              </a:xfrm>
              <a:blipFill>
                <a:blip r:embed="rId7"/>
                <a:stretch>
                  <a:fillRect b="-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899701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3_TF56390039_Win32" id="{87346331-9572-4A57-804F-012A795BCA9F}" vid="{4875BB93-E847-45B8-A256-7D21620B683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{5FA0AE6D-AA10-4265-8615-5DD4F65D9D88}tf56390039_win32</Template>
  <TotalTime>2641</TotalTime>
  <Words>549</Words>
  <Application>Microsoft Office PowerPoint</Application>
  <PresentationFormat>Широкоэкранный</PresentationFormat>
  <Paragraphs>144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Cambria Math</vt:lpstr>
      <vt:lpstr>Corbel</vt:lpstr>
      <vt:lpstr>Gill Sans MT</vt:lpstr>
      <vt:lpstr>Wingdings 2</vt:lpstr>
      <vt:lpstr>Дивиденд</vt:lpstr>
      <vt:lpstr>Основы моделирования бизнес-процессов</vt:lpstr>
      <vt:lpstr>Объект</vt:lpstr>
      <vt:lpstr>основные и поддерживающие бизнес-процессы</vt:lpstr>
      <vt:lpstr>основные бизнес-процессы</vt:lpstr>
      <vt:lpstr>Декомпозиция Процесса</vt:lpstr>
      <vt:lpstr>Презентация PowerPoint</vt:lpstr>
      <vt:lpstr>инициативы по оптимизации бизнес-процессов </vt:lpstr>
      <vt:lpstr>Экономический эффект (NPV)</vt:lpstr>
      <vt:lpstr>Приоретизация инициатив с помощью фреймворка RICE, ПРЕДСТАВЛЕНЫ ВЫЧИСЛЕННЫЕ КОЭФИЦЕНТЫ RICE SCORE</vt:lpstr>
      <vt:lpstr>Итог ПРИОРИтезации гипотез</vt:lpstr>
      <vt:lpstr>Планируем проект в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 по "Основы моделирования бизнес-процессов (семинары)"</dc:title>
  <dc:creator>Evgeny Egipti</dc:creator>
  <cp:lastModifiedBy>home-pc</cp:lastModifiedBy>
  <cp:revision>73</cp:revision>
  <dcterms:created xsi:type="dcterms:W3CDTF">2023-07-29T11:44:24Z</dcterms:created>
  <dcterms:modified xsi:type="dcterms:W3CDTF">2024-04-19T18:32:48Z</dcterms:modified>
</cp:coreProperties>
</file>